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algun Gothic" panose="020B0503020000020004" pitchFamily="34" charset="-127"/>
      <p:regular r:id="rId33"/>
      <p:bold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CEACD-9150-4069-87DE-8E6A32F49C27}" v="177" dt="2022-11-22T12:17:10.619"/>
    <p1510:client id="{50609F93-1D1B-440D-A477-34EC7571FAB1}" v="203" dt="2022-11-13T10:29:39.805"/>
    <p1510:client id="{76D78450-0D24-465A-B38E-4308CA5590A5}" v="125" dt="2022-11-11T00:52:45.925"/>
    <p1510:client id="{D5117D6F-A9C1-472B-BF52-30D973BB1D96}" v="20" dt="2022-11-13T09:09:43.560"/>
    <p1510:client id="{E8B317D2-75E0-4BF4-89F6-7FD1CA987B95}" v="150" dt="2022-11-14T08:08:35.327"/>
    <p1510:client id="{F5C6BB29-137A-48DD-AA23-3E8678F9C533}" v="31" dt="2022-11-22T12:32:33.404"/>
    <p1510:client id="{FB6577A4-059A-4E09-A51C-D29E814519C4}" v="2" dt="2022-11-22T11:08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宇晋" userId="d587accebe044530" providerId="Windows Live" clId="Web-{E8B317D2-75E0-4BF4-89F6-7FD1CA987B95}"/>
    <pc:docChg chg="addSld delSld modSld">
      <pc:chgData name="鄭 宇晋" userId="d587accebe044530" providerId="Windows Live" clId="Web-{E8B317D2-75E0-4BF4-89F6-7FD1CA987B95}" dt="2022-11-14T08:08:35.327" v="141"/>
      <pc:docMkLst>
        <pc:docMk/>
      </pc:docMkLst>
      <pc:sldChg chg="modSp">
        <pc:chgData name="鄭 宇晋" userId="d587accebe044530" providerId="Windows Live" clId="Web-{E8B317D2-75E0-4BF4-89F6-7FD1CA987B95}" dt="2022-11-14T00:11:06.225" v="28" actId="14100"/>
        <pc:sldMkLst>
          <pc:docMk/>
          <pc:sldMk cId="0" sldId="256"/>
        </pc:sldMkLst>
        <pc:spChg chg="mod">
          <ac:chgData name="鄭 宇晋" userId="d587accebe044530" providerId="Windows Live" clId="Web-{E8B317D2-75E0-4BF4-89F6-7FD1CA987B95}" dt="2022-11-14T00:11:06.225" v="28" actId="14100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鄭 宇晋" userId="d587accebe044530" providerId="Windows Live" clId="Web-{E8B317D2-75E0-4BF4-89F6-7FD1CA987B95}" dt="2022-11-14T08:02:38.708" v="123" actId="1076"/>
        <pc:sldMkLst>
          <pc:docMk/>
          <pc:sldMk cId="0" sldId="259"/>
        </pc:sldMkLst>
        <pc:spChg chg="mod">
          <ac:chgData name="鄭 宇晋" userId="d587accebe044530" providerId="Windows Live" clId="Web-{E8B317D2-75E0-4BF4-89F6-7FD1CA987B95}" dt="2022-11-14T07:50:14.157" v="98"/>
          <ac:spMkLst>
            <pc:docMk/>
            <pc:sldMk cId="0" sldId="259"/>
            <ac:spMk id="13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4T07:34:47.492" v="33" actId="1076"/>
          <ac:picMkLst>
            <pc:docMk/>
            <pc:sldMk cId="0" sldId="259"/>
            <ac:picMk id="2" creationId="{BB4EBC0F-953A-F99D-F11F-BB74032F3857}"/>
          </ac:picMkLst>
        </pc:picChg>
        <pc:picChg chg="add mod">
          <ac:chgData name="鄭 宇晋" userId="d587accebe044530" providerId="Windows Live" clId="Web-{E8B317D2-75E0-4BF4-89F6-7FD1CA987B95}" dt="2022-11-14T07:46:33.745" v="76" actId="14100"/>
          <ac:picMkLst>
            <pc:docMk/>
            <pc:sldMk cId="0" sldId="259"/>
            <ac:picMk id="3" creationId="{3D6FECB9-2273-346F-2A3B-C6BD9A662720}"/>
          </ac:picMkLst>
        </pc:picChg>
        <pc:picChg chg="add del mod">
          <ac:chgData name="鄭 宇晋" userId="d587accebe044530" providerId="Windows Live" clId="Web-{E8B317D2-75E0-4BF4-89F6-7FD1CA987B95}" dt="2022-11-14T07:35:23.899" v="39"/>
          <ac:picMkLst>
            <pc:docMk/>
            <pc:sldMk cId="0" sldId="259"/>
            <ac:picMk id="4" creationId="{F85383B3-CB3D-B490-88E4-012090E4D035}"/>
          </ac:picMkLst>
        </pc:picChg>
        <pc:picChg chg="add mod">
          <ac:chgData name="鄭 宇晋" userId="d587accebe044530" providerId="Windows Live" clId="Web-{E8B317D2-75E0-4BF4-89F6-7FD1CA987B95}" dt="2022-11-14T07:45:51.931" v="72" actId="1076"/>
          <ac:picMkLst>
            <pc:docMk/>
            <pc:sldMk cId="0" sldId="259"/>
            <ac:picMk id="5" creationId="{B98EF7D2-DEEA-6A7D-87DC-EB862ABAA81A}"/>
          </ac:picMkLst>
        </pc:picChg>
        <pc:picChg chg="add mod">
          <ac:chgData name="鄭 宇晋" userId="d587accebe044530" providerId="Windows Live" clId="Web-{E8B317D2-75E0-4BF4-89F6-7FD1CA987B95}" dt="2022-11-14T07:46:42.855" v="78" actId="1076"/>
          <ac:picMkLst>
            <pc:docMk/>
            <pc:sldMk cId="0" sldId="259"/>
            <ac:picMk id="6" creationId="{0D1C42A4-A528-283B-1EA2-2D1EFFD40CFA}"/>
          </ac:picMkLst>
        </pc:picChg>
        <pc:picChg chg="add mod">
          <ac:chgData name="鄭 宇晋" userId="d587accebe044530" providerId="Windows Live" clId="Web-{E8B317D2-75E0-4BF4-89F6-7FD1CA987B95}" dt="2022-11-14T07:50:18.157" v="99" actId="1076"/>
          <ac:picMkLst>
            <pc:docMk/>
            <pc:sldMk cId="0" sldId="259"/>
            <ac:picMk id="7" creationId="{1714FD57-C7B2-8C78-9286-715872C45BE2}"/>
          </ac:picMkLst>
        </pc:picChg>
        <pc:picChg chg="add mod">
          <ac:chgData name="鄭 宇晋" userId="d587accebe044530" providerId="Windows Live" clId="Web-{E8B317D2-75E0-4BF4-89F6-7FD1CA987B95}" dt="2022-11-14T07:45:37.915" v="67" actId="1076"/>
          <ac:picMkLst>
            <pc:docMk/>
            <pc:sldMk cId="0" sldId="259"/>
            <ac:picMk id="8" creationId="{120430E3-BFC6-E581-42DA-59C38E8F38C6}"/>
          </ac:picMkLst>
        </pc:picChg>
        <pc:picChg chg="add mod">
          <ac:chgData name="鄭 宇晋" userId="d587accebe044530" providerId="Windows Live" clId="Web-{E8B317D2-75E0-4BF4-89F6-7FD1CA987B95}" dt="2022-11-14T07:46:39.464" v="77" actId="1076"/>
          <ac:picMkLst>
            <pc:docMk/>
            <pc:sldMk cId="0" sldId="259"/>
            <ac:picMk id="9" creationId="{412623B3-EF10-2ADA-F4DB-2B47F48C1C7F}"/>
          </ac:picMkLst>
        </pc:picChg>
        <pc:picChg chg="add mod">
          <ac:chgData name="鄭 宇晋" userId="d587accebe044530" providerId="Windows Live" clId="Web-{E8B317D2-75E0-4BF4-89F6-7FD1CA987B95}" dt="2022-11-14T07:45:41.228" v="69" actId="1076"/>
          <ac:picMkLst>
            <pc:docMk/>
            <pc:sldMk cId="0" sldId="259"/>
            <ac:picMk id="10" creationId="{24470F32-6314-502D-613B-582BC567E0B6}"/>
          </ac:picMkLst>
        </pc:picChg>
        <pc:picChg chg="add mod">
          <ac:chgData name="鄭 宇晋" userId="d587accebe044530" providerId="Windows Live" clId="Web-{E8B317D2-75E0-4BF4-89F6-7FD1CA987B95}" dt="2022-11-14T07:47:09.027" v="83" actId="1076"/>
          <ac:picMkLst>
            <pc:docMk/>
            <pc:sldMk cId="0" sldId="259"/>
            <ac:picMk id="11" creationId="{41593616-9781-9522-06EA-160007584B6B}"/>
          </ac:picMkLst>
        </pc:picChg>
        <pc:picChg chg="add mod">
          <ac:chgData name="鄭 宇晋" userId="d587accebe044530" providerId="Windows Live" clId="Web-{E8B317D2-75E0-4BF4-89F6-7FD1CA987B95}" dt="2022-11-14T07:51:46.956" v="109" actId="1076"/>
          <ac:picMkLst>
            <pc:docMk/>
            <pc:sldMk cId="0" sldId="259"/>
            <ac:picMk id="12" creationId="{FFD08FCD-040B-98B0-3B2F-1598D840516E}"/>
          </ac:picMkLst>
        </pc:picChg>
        <pc:picChg chg="add mod">
          <ac:chgData name="鄭 宇晋" userId="d587accebe044530" providerId="Windows Live" clId="Web-{E8B317D2-75E0-4BF4-89F6-7FD1CA987B95}" dt="2022-11-14T07:49:48.156" v="96" actId="14100"/>
          <ac:picMkLst>
            <pc:docMk/>
            <pc:sldMk cId="0" sldId="259"/>
            <ac:picMk id="13" creationId="{D164428A-BD17-6467-A02C-CD2144D5F8C5}"/>
          </ac:picMkLst>
        </pc:picChg>
        <pc:picChg chg="add mod">
          <ac:chgData name="鄭 宇晋" userId="d587accebe044530" providerId="Windows Live" clId="Web-{E8B317D2-75E0-4BF4-89F6-7FD1CA987B95}" dt="2022-11-14T07:51:40.581" v="108" actId="688"/>
          <ac:picMkLst>
            <pc:docMk/>
            <pc:sldMk cId="0" sldId="259"/>
            <ac:picMk id="14" creationId="{7C35EF72-CC8C-5E2B-B7C1-4335FE8F489D}"/>
          </ac:picMkLst>
        </pc:picChg>
        <pc:picChg chg="add mod">
          <ac:chgData name="鄭 宇晋" userId="d587accebe044530" providerId="Windows Live" clId="Web-{E8B317D2-75E0-4BF4-89F6-7FD1CA987B95}" dt="2022-11-14T07:54:17.226" v="114" actId="1076"/>
          <ac:picMkLst>
            <pc:docMk/>
            <pc:sldMk cId="0" sldId="259"/>
            <ac:picMk id="15" creationId="{4A75D08D-CDAF-038A-D5B5-27783DB6B5A9}"/>
          </ac:picMkLst>
        </pc:picChg>
        <pc:picChg chg="add mod">
          <ac:chgData name="鄭 宇晋" userId="d587accebe044530" providerId="Windows Live" clId="Web-{E8B317D2-75E0-4BF4-89F6-7FD1CA987B95}" dt="2022-11-14T08:01:56.738" v="118" actId="1076"/>
          <ac:picMkLst>
            <pc:docMk/>
            <pc:sldMk cId="0" sldId="259"/>
            <ac:picMk id="16" creationId="{1315FCCF-66F8-62ED-77FD-0512E8FF4A46}"/>
          </ac:picMkLst>
        </pc:picChg>
        <pc:picChg chg="add mod">
          <ac:chgData name="鄭 宇晋" userId="d587accebe044530" providerId="Windows Live" clId="Web-{E8B317D2-75E0-4BF4-89F6-7FD1CA987B95}" dt="2022-11-14T08:02:38.708" v="123" actId="1076"/>
          <ac:picMkLst>
            <pc:docMk/>
            <pc:sldMk cId="0" sldId="259"/>
            <ac:picMk id="17" creationId="{2661D283-2F52-85AB-7C1A-AFC50CC7FFBA}"/>
          </ac:picMkLst>
        </pc:picChg>
        <pc:picChg chg="del mod">
          <ac:chgData name="鄭 宇晋" userId="d587accebe044530" providerId="Windows Live" clId="Web-{E8B317D2-75E0-4BF4-89F6-7FD1CA987B95}" dt="2022-11-14T07:51:15.315" v="100"/>
          <ac:picMkLst>
            <pc:docMk/>
            <pc:sldMk cId="0" sldId="259"/>
            <ac:picMk id="139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7:26.715" v="90"/>
          <ac:picMkLst>
            <pc:docMk/>
            <pc:sldMk cId="0" sldId="259"/>
            <ac:picMk id="140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9:39.547" v="94"/>
          <ac:picMkLst>
            <pc:docMk/>
            <pc:sldMk cId="0" sldId="259"/>
            <ac:picMk id="141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5:04.743" v="58"/>
          <ac:picMkLst>
            <pc:docMk/>
            <pc:sldMk cId="0" sldId="259"/>
            <ac:picMk id="142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6:56.886" v="80"/>
          <ac:picMkLst>
            <pc:docMk/>
            <pc:sldMk cId="0" sldId="259"/>
            <ac:picMk id="143" creationId="{00000000-0000-0000-0000-000000000000}"/>
          </ac:picMkLst>
        </pc:picChg>
      </pc:sldChg>
      <pc:sldChg chg="addSp delSp modSp">
        <pc:chgData name="鄭 宇晋" userId="d587accebe044530" providerId="Windows Live" clId="Web-{E8B317D2-75E0-4BF4-89F6-7FD1CA987B95}" dt="2022-11-13T23:52:14.417" v="18" actId="1076"/>
        <pc:sldMkLst>
          <pc:docMk/>
          <pc:sldMk cId="0" sldId="266"/>
        </pc:sldMkLst>
        <pc:spChg chg="mod">
          <ac:chgData name="鄭 宇晋" userId="d587accebe044530" providerId="Windows Live" clId="Web-{E8B317D2-75E0-4BF4-89F6-7FD1CA987B95}" dt="2022-11-13T23:52:14.417" v="18" actId="1076"/>
          <ac:spMkLst>
            <pc:docMk/>
            <pc:sldMk cId="0" sldId="266"/>
            <ac:spMk id="20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3T23:52:11.261" v="17" actId="1076"/>
          <ac:picMkLst>
            <pc:docMk/>
            <pc:sldMk cId="0" sldId="266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3T23:52:00.901" v="15"/>
          <ac:picMkLst>
            <pc:docMk/>
            <pc:sldMk cId="0" sldId="266"/>
            <ac:picMk id="4" creationId="{6B175836-8D82-F1FA-D5AE-EA76D58942EA}"/>
          </ac:picMkLst>
        </pc:picChg>
      </pc:sldChg>
      <pc:sldChg chg="addSp delSp modSp">
        <pc:chgData name="鄭 宇晋" userId="d587accebe044530" providerId="Windows Live" clId="Web-{E8B317D2-75E0-4BF4-89F6-7FD1CA987B95}" dt="2022-11-13T23:55:38.594" v="27" actId="1076"/>
        <pc:sldMkLst>
          <pc:docMk/>
          <pc:sldMk cId="0" sldId="267"/>
        </pc:sldMkLst>
        <pc:spChg chg="mod">
          <ac:chgData name="鄭 宇晋" userId="d587accebe044530" providerId="Windows Live" clId="Web-{E8B317D2-75E0-4BF4-89F6-7FD1CA987B95}" dt="2022-11-13T23:55:38.594" v="27" actId="1076"/>
          <ac:spMkLst>
            <pc:docMk/>
            <pc:sldMk cId="0" sldId="267"/>
            <ac:spMk id="219" creationId="{00000000-0000-0000-0000-000000000000}"/>
          </ac:spMkLst>
        </pc:spChg>
        <pc:picChg chg="add del">
          <ac:chgData name="鄭 宇晋" userId="d587accebe044530" providerId="Windows Live" clId="Web-{E8B317D2-75E0-4BF4-89F6-7FD1CA987B95}" dt="2022-11-13T23:55:03.952" v="20"/>
          <ac:picMkLst>
            <pc:docMk/>
            <pc:sldMk cId="0" sldId="267"/>
            <ac:picMk id="2" creationId="{1E493512-ADA5-656A-7621-AB5434F8B9E7}"/>
          </ac:picMkLst>
        </pc:picChg>
        <pc:picChg chg="add del mod modCrop">
          <ac:chgData name="鄭 宇晋" userId="d587accebe044530" providerId="Windows Live" clId="Web-{E8B317D2-75E0-4BF4-89F6-7FD1CA987B95}" dt="2022-11-13T23:51:38.854" v="9"/>
          <ac:picMkLst>
            <pc:docMk/>
            <pc:sldMk cId="0" sldId="267"/>
            <ac:picMk id="3" creationId="{7AB1A241-4FFA-3B23-E182-D7A44AA1E419}"/>
          </ac:picMkLst>
        </pc:picChg>
        <pc:picChg chg="add mod modCrop">
          <ac:chgData name="鄭 宇晋" userId="d587accebe044530" providerId="Windows Live" clId="Web-{E8B317D2-75E0-4BF4-89F6-7FD1CA987B95}" dt="2022-11-13T23:55:35.875" v="26" actId="1076"/>
          <ac:picMkLst>
            <pc:docMk/>
            <pc:sldMk cId="0" sldId="267"/>
            <ac:picMk id="4" creationId="{A1AF8CF4-C889-060C-1A1F-3AAACC5666D4}"/>
          </ac:picMkLst>
        </pc:picChg>
      </pc:sldChg>
      <pc:sldChg chg="new del">
        <pc:chgData name="鄭 宇晋" userId="d587accebe044530" providerId="Windows Live" clId="Web-{E8B317D2-75E0-4BF4-89F6-7FD1CA987B95}" dt="2022-11-14T08:03:25.662" v="125"/>
        <pc:sldMkLst>
          <pc:docMk/>
          <pc:sldMk cId="731693452" sldId="278"/>
        </pc:sldMkLst>
      </pc:sldChg>
      <pc:sldChg chg="addSp delSp modSp add replId">
        <pc:chgData name="鄭 宇晋" userId="d587accebe044530" providerId="Windows Live" clId="Web-{E8B317D2-75E0-4BF4-89F6-7FD1CA987B95}" dt="2022-11-14T08:08:35.327" v="141"/>
        <pc:sldMkLst>
          <pc:docMk/>
          <pc:sldMk cId="1337918158" sldId="278"/>
        </pc:sldMkLst>
        <pc:spChg chg="mod">
          <ac:chgData name="鄭 宇晋" userId="d587accebe044530" providerId="Windows Live" clId="Web-{E8B317D2-75E0-4BF4-89F6-7FD1CA987B95}" dt="2022-11-14T08:03:53.663" v="130" actId="20577"/>
          <ac:spMkLst>
            <pc:docMk/>
            <pc:sldMk cId="1337918158" sldId="278"/>
            <ac:spMk id="205" creationId="{00000000-0000-0000-0000-000000000000}"/>
          </ac:spMkLst>
        </pc:spChg>
        <pc:spChg chg="del">
          <ac:chgData name="鄭 宇晋" userId="d587accebe044530" providerId="Windows Live" clId="Web-{E8B317D2-75E0-4BF4-89F6-7FD1CA987B95}" dt="2022-11-14T08:08:35.327" v="141"/>
          <ac:spMkLst>
            <pc:docMk/>
            <pc:sldMk cId="1337918158" sldId="278"/>
            <ac:spMk id="208" creationId="{00000000-0000-0000-0000-000000000000}"/>
          </ac:spMkLst>
        </pc:spChg>
        <pc:picChg chg="del">
          <ac:chgData name="鄭 宇晋" userId="d587accebe044530" providerId="Windows Live" clId="Web-{E8B317D2-75E0-4BF4-89F6-7FD1CA987B95}" dt="2022-11-14T08:07:43.075" v="133"/>
          <ac:picMkLst>
            <pc:docMk/>
            <pc:sldMk cId="1337918158" sldId="278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4T08:07:41.919" v="132"/>
          <ac:picMkLst>
            <pc:docMk/>
            <pc:sldMk cId="1337918158" sldId="278"/>
            <ac:picMk id="3" creationId="{310F9AB5-DEBF-483F-D2A3-45980B3C12F3}"/>
          </ac:picMkLst>
        </pc:picChg>
        <pc:picChg chg="add mod modCrop">
          <ac:chgData name="鄭 宇晋" userId="d587accebe044530" providerId="Windows Live" clId="Web-{E8B317D2-75E0-4BF4-89F6-7FD1CA987B95}" dt="2022-11-14T08:08:32.749" v="140" actId="14100"/>
          <ac:picMkLst>
            <pc:docMk/>
            <pc:sldMk cId="1337918158" sldId="278"/>
            <ac:picMk id="4" creationId="{4DCC0A7F-4587-AB76-7CD7-D5E3F6EA17B4}"/>
          </ac:picMkLst>
        </pc:picChg>
      </pc:sldChg>
      <pc:sldChg chg="new del">
        <pc:chgData name="鄭 宇晋" userId="d587accebe044530" providerId="Windows Live" clId="Web-{E8B317D2-75E0-4BF4-89F6-7FD1CA987B95}" dt="2022-11-14T00:13:05.149" v="30"/>
        <pc:sldMkLst>
          <pc:docMk/>
          <pc:sldMk cId="2061574641" sldId="278"/>
        </pc:sldMkLst>
      </pc:sldChg>
    </pc:docChg>
  </pc:docChgLst>
  <pc:docChgLst>
    <pc:chgData name="鄭 宇晋" userId="d587accebe044530" providerId="Windows Live" clId="Web-{D5117D6F-A9C1-472B-BF52-30D973BB1D96}"/>
    <pc:docChg chg="modSld">
      <pc:chgData name="鄭 宇晋" userId="d587accebe044530" providerId="Windows Live" clId="Web-{D5117D6F-A9C1-472B-BF52-30D973BB1D96}" dt="2022-11-13T09:09:43.560" v="17"/>
      <pc:docMkLst>
        <pc:docMk/>
      </pc:docMkLst>
      <pc:sldChg chg="addSp delSp modSp">
        <pc:chgData name="鄭 宇晋" userId="d587accebe044530" providerId="Windows Live" clId="Web-{D5117D6F-A9C1-472B-BF52-30D973BB1D96}" dt="2022-11-13T09:09:43.560" v="17"/>
        <pc:sldMkLst>
          <pc:docMk/>
          <pc:sldMk cId="0" sldId="270"/>
        </pc:sldMkLst>
        <pc:picChg chg="add mod modCrop">
          <ac:chgData name="鄭 宇晋" userId="d587accebe044530" providerId="Windows Live" clId="Web-{D5117D6F-A9C1-472B-BF52-30D973BB1D96}" dt="2022-11-13T09:09:43.560" v="17"/>
          <ac:picMkLst>
            <pc:docMk/>
            <pc:sldMk cId="0" sldId="270"/>
            <ac:picMk id="2" creationId="{D7A02D2A-6649-7475-FFE6-BEC5AF9768DA}"/>
          </ac:picMkLst>
        </pc:picChg>
        <pc:picChg chg="add mod modCrop">
          <ac:chgData name="鄭 宇晋" userId="d587accebe044530" providerId="Windows Live" clId="Web-{D5117D6F-A9C1-472B-BF52-30D973BB1D96}" dt="2022-11-13T09:08:20.496" v="13"/>
          <ac:picMkLst>
            <pc:docMk/>
            <pc:sldMk cId="0" sldId="270"/>
            <ac:picMk id="3" creationId="{DDE52C9B-1B62-7CA6-E5D0-06CAC438B5B9}"/>
          </ac:picMkLst>
        </pc:picChg>
        <pc:picChg chg="del mod">
          <ac:chgData name="鄭 宇晋" userId="d587accebe044530" providerId="Windows Live" clId="Web-{D5117D6F-A9C1-472B-BF52-30D973BB1D96}" dt="2022-11-13T09:07:58.652" v="10"/>
          <ac:picMkLst>
            <pc:docMk/>
            <pc:sldMk cId="0" sldId="270"/>
            <ac:picMk id="253" creationId="{00000000-0000-0000-0000-000000000000}"/>
          </ac:picMkLst>
        </pc:picChg>
        <pc:picChg chg="del">
          <ac:chgData name="鄭 宇晋" userId="d587accebe044530" providerId="Windows Live" clId="Web-{D5117D6F-A9C1-472B-BF52-30D973BB1D96}" dt="2022-11-13T09:06:57.526" v="3"/>
          <ac:picMkLst>
            <pc:docMk/>
            <pc:sldMk cId="0" sldId="270"/>
            <ac:picMk id="254" creationId="{00000000-0000-0000-0000-000000000000}"/>
          </ac:picMkLst>
        </pc:picChg>
      </pc:sldChg>
    </pc:docChg>
  </pc:docChgLst>
  <pc:docChgLst>
    <pc:chgData name="鄭 宇晋" userId="d587accebe044530" providerId="Windows Live" clId="Web-{20CCEACD-9150-4069-87DE-8E6A32F49C27}"/>
    <pc:docChg chg="delSld modSld">
      <pc:chgData name="鄭 宇晋" userId="d587accebe044530" providerId="Windows Live" clId="Web-{20CCEACD-9150-4069-87DE-8E6A32F49C27}" dt="2022-11-22T12:17:10.619" v="154"/>
      <pc:docMkLst>
        <pc:docMk/>
      </pc:docMkLst>
      <pc:sldChg chg="addSp delSp modSp">
        <pc:chgData name="鄭 宇晋" userId="d587accebe044530" providerId="Windows Live" clId="Web-{20CCEACD-9150-4069-87DE-8E6A32F49C27}" dt="2022-11-22T11:58:54.837" v="152" actId="14100"/>
        <pc:sldMkLst>
          <pc:docMk/>
          <pc:sldMk cId="0" sldId="270"/>
        </pc:sldMkLst>
        <pc:spChg chg="mod">
          <ac:chgData name="鄭 宇晋" userId="d587accebe044530" providerId="Windows Live" clId="Web-{20CCEACD-9150-4069-87DE-8E6A32F49C27}" dt="2022-11-22T11:58:54.837" v="152" actId="14100"/>
          <ac:spMkLst>
            <pc:docMk/>
            <pc:sldMk cId="0" sldId="270"/>
            <ac:spMk id="250" creationId="{00000000-0000-0000-0000-000000000000}"/>
          </ac:spMkLst>
        </pc:spChg>
        <pc:picChg chg="del">
          <ac:chgData name="鄭 宇晋" userId="d587accebe044530" providerId="Windows Live" clId="Web-{20CCEACD-9150-4069-87DE-8E6A32F49C27}" dt="2022-11-22T11:56:48.114" v="109"/>
          <ac:picMkLst>
            <pc:docMk/>
            <pc:sldMk cId="0" sldId="270"/>
            <ac:picMk id="2" creationId="{D7A02D2A-6649-7475-FFE6-BEC5AF9768DA}"/>
          </ac:picMkLst>
        </pc:picChg>
        <pc:picChg chg="del">
          <ac:chgData name="鄭 宇晋" userId="d587accebe044530" providerId="Windows Live" clId="Web-{20CCEACD-9150-4069-87DE-8E6A32F49C27}" dt="2022-11-22T11:56:49.677" v="110"/>
          <ac:picMkLst>
            <pc:docMk/>
            <pc:sldMk cId="0" sldId="270"/>
            <ac:picMk id="3" creationId="{DDE52C9B-1B62-7CA6-E5D0-06CAC438B5B9}"/>
          </ac:picMkLst>
        </pc:picChg>
        <pc:picChg chg="add mod modCrop">
          <ac:chgData name="鄭 宇晋" userId="d587accebe044530" providerId="Windows Live" clId="Web-{20CCEACD-9150-4069-87DE-8E6A32F49C27}" dt="2022-11-22T11:58:07.723" v="131" actId="14100"/>
          <ac:picMkLst>
            <pc:docMk/>
            <pc:sldMk cId="0" sldId="270"/>
            <ac:picMk id="4" creationId="{D0860256-46D9-9E23-1F04-3F20756B8EF8}"/>
          </ac:picMkLst>
        </pc:picChg>
        <pc:picChg chg="add mod modCrop">
          <ac:chgData name="鄭 宇晋" userId="d587accebe044530" providerId="Windows Live" clId="Web-{20CCEACD-9150-4069-87DE-8E6A32F49C27}" dt="2022-11-22T11:58:29.524" v="136" actId="1076"/>
          <ac:picMkLst>
            <pc:docMk/>
            <pc:sldMk cId="0" sldId="270"/>
            <ac:picMk id="5" creationId="{657244C6-719F-F1F1-B3E8-562EEC1EF42C}"/>
          </ac:picMkLst>
        </pc:picChg>
        <pc:picChg chg="add mod modCrop">
          <ac:chgData name="鄭 宇晋" userId="d587accebe044530" providerId="Windows Live" clId="Web-{20CCEACD-9150-4069-87DE-8E6A32F49C27}" dt="2022-11-22T11:58:31.743" v="137" actId="1076"/>
          <ac:picMkLst>
            <pc:docMk/>
            <pc:sldMk cId="0" sldId="270"/>
            <ac:picMk id="6" creationId="{451A3CDB-2E19-B263-A5D6-CE92B7178E25}"/>
          </ac:picMkLst>
        </pc:picChg>
      </pc:sldChg>
      <pc:sldChg chg="addSp delSp modSp">
        <pc:chgData name="鄭 宇晋" userId="d587accebe044530" providerId="Windows Live" clId="Web-{20CCEACD-9150-4069-87DE-8E6A32F49C27}" dt="2022-11-22T11:54:24.880" v="101" actId="1076"/>
        <pc:sldMkLst>
          <pc:docMk/>
          <pc:sldMk cId="0" sldId="271"/>
        </pc:sldMkLst>
        <pc:spChg chg="add mod">
          <ac:chgData name="鄭 宇晋" userId="d587accebe044530" providerId="Windows Live" clId="Web-{20CCEACD-9150-4069-87DE-8E6A32F49C27}" dt="2022-11-22T11:52:08.177" v="69" actId="1076"/>
          <ac:spMkLst>
            <pc:docMk/>
            <pc:sldMk cId="0" sldId="271"/>
            <ac:spMk id="9" creationId="{9CD7E9DE-0375-765D-FEFA-D421408A7792}"/>
          </ac:spMkLst>
        </pc:spChg>
        <pc:spChg chg="add mod">
          <ac:chgData name="鄭 宇晋" userId="d587accebe044530" providerId="Windows Live" clId="Web-{20CCEACD-9150-4069-87DE-8E6A32F49C27}" dt="2022-11-22T11:52:31.021" v="72" actId="1076"/>
          <ac:spMkLst>
            <pc:docMk/>
            <pc:sldMk cId="0" sldId="271"/>
            <ac:spMk id="10" creationId="{3ED3CF98-DE72-6558-E816-C7B0F68D09FA}"/>
          </ac:spMkLst>
        </pc:spChg>
        <pc:spChg chg="add mod">
          <ac:chgData name="鄭 宇晋" userId="d587accebe044530" providerId="Windows Live" clId="Web-{20CCEACD-9150-4069-87DE-8E6A32F49C27}" dt="2022-11-22T11:53:35.396" v="83"/>
          <ac:spMkLst>
            <pc:docMk/>
            <pc:sldMk cId="0" sldId="271"/>
            <ac:spMk id="11" creationId="{84256E73-4325-D3F1-D2FC-6E06EBFADD4A}"/>
          </ac:spMkLst>
        </pc:spChg>
        <pc:spChg chg="add mod">
          <ac:chgData name="鄭 宇晋" userId="d587accebe044530" providerId="Windows Live" clId="Web-{20CCEACD-9150-4069-87DE-8E6A32F49C27}" dt="2022-11-22T11:54:14.724" v="97" actId="1076"/>
          <ac:spMkLst>
            <pc:docMk/>
            <pc:sldMk cId="0" sldId="271"/>
            <ac:spMk id="12" creationId="{04EC1F3B-E0E8-A1FB-46FC-C15FD542C2FC}"/>
          </ac:spMkLst>
        </pc:spChg>
        <pc:spChg chg="add del mod">
          <ac:chgData name="鄭 宇晋" userId="d587accebe044530" providerId="Windows Live" clId="Web-{20CCEACD-9150-4069-87DE-8E6A32F49C27}" dt="2022-11-22T11:54:04.567" v="95" actId="1076"/>
          <ac:spMkLst>
            <pc:docMk/>
            <pc:sldMk cId="0" sldId="271"/>
            <ac:spMk id="13" creationId="{045899F4-7CC9-A04F-B70B-C2E29267FB7C}"/>
          </ac:spMkLst>
        </pc:spChg>
        <pc:spChg chg="add del mod">
          <ac:chgData name="鄭 宇晋" userId="d587accebe044530" providerId="Windows Live" clId="Web-{20CCEACD-9150-4069-87DE-8E6A32F49C27}" dt="2022-11-22T11:54:10.677" v="96" actId="1076"/>
          <ac:spMkLst>
            <pc:docMk/>
            <pc:sldMk cId="0" sldId="271"/>
            <ac:spMk id="14" creationId="{2A1953ED-F6E6-DC4D-B20B-B7AE6A233F6D}"/>
          </ac:spMkLst>
        </pc:spChg>
        <pc:spChg chg="add mod">
          <ac:chgData name="鄭 宇晋" userId="d587accebe044530" providerId="Windows Live" clId="Web-{20CCEACD-9150-4069-87DE-8E6A32F49C27}" dt="2022-11-22T11:54:24.880" v="100" actId="1076"/>
          <ac:spMkLst>
            <pc:docMk/>
            <pc:sldMk cId="0" sldId="271"/>
            <ac:spMk id="15" creationId="{6F11F6E6-2281-B692-13D2-D5134EEF2B43}"/>
          </ac:spMkLst>
        </pc:spChg>
        <pc:spChg chg="add mod">
          <ac:chgData name="鄭 宇晋" userId="d587accebe044530" providerId="Windows Live" clId="Web-{20CCEACD-9150-4069-87DE-8E6A32F49C27}" dt="2022-11-22T11:54:24.880" v="101" actId="1076"/>
          <ac:spMkLst>
            <pc:docMk/>
            <pc:sldMk cId="0" sldId="271"/>
            <ac:spMk id="16" creationId="{EDB4B604-CA21-AB38-A6D5-E440DEF6FBDD}"/>
          </ac:spMkLst>
        </pc:spChg>
        <pc:picChg chg="add del mod">
          <ac:chgData name="鄭 宇晋" userId="d587accebe044530" providerId="Windows Live" clId="Web-{20CCEACD-9150-4069-87DE-8E6A32F49C27}" dt="2022-11-22T11:48:03.596" v="32"/>
          <ac:picMkLst>
            <pc:docMk/>
            <pc:sldMk cId="0" sldId="271"/>
            <ac:picMk id="2" creationId="{F82D83C2-20EB-05F3-AABA-80A467338C3B}"/>
          </ac:picMkLst>
        </pc:picChg>
        <pc:picChg chg="del">
          <ac:chgData name="鄭 宇晋" userId="d587accebe044530" providerId="Windows Live" clId="Web-{20CCEACD-9150-4069-87DE-8E6A32F49C27}" dt="2022-11-22T11:50:16.580" v="50"/>
          <ac:picMkLst>
            <pc:docMk/>
            <pc:sldMk cId="0" sldId="271"/>
            <ac:picMk id="3" creationId="{94DB0BF3-BDB7-E10B-B425-1BA98B8FC0A9}"/>
          </ac:picMkLst>
        </pc:picChg>
        <pc:picChg chg="del">
          <ac:chgData name="鄭 宇晋" userId="d587accebe044530" providerId="Windows Live" clId="Web-{20CCEACD-9150-4069-87DE-8E6A32F49C27}" dt="2022-11-22T11:50:17.705" v="51"/>
          <ac:picMkLst>
            <pc:docMk/>
            <pc:sldMk cId="0" sldId="271"/>
            <ac:picMk id="4" creationId="{3020FF87-4441-1997-80C7-654B71F1F34D}"/>
          </ac:picMkLst>
        </pc:picChg>
        <pc:picChg chg="del">
          <ac:chgData name="鄭 宇晋" userId="d587accebe044530" providerId="Windows Live" clId="Web-{20CCEACD-9150-4069-87DE-8E6A32F49C27}" dt="2022-11-22T11:50:18.127" v="52"/>
          <ac:picMkLst>
            <pc:docMk/>
            <pc:sldMk cId="0" sldId="271"/>
            <ac:picMk id="5" creationId="{402EE48A-B456-FF59-152B-9C10902C6498}"/>
          </ac:picMkLst>
        </pc:picChg>
        <pc:picChg chg="add mod modCrop">
          <ac:chgData name="鄭 宇晋" userId="d587accebe044530" providerId="Windows Live" clId="Web-{20CCEACD-9150-4069-87DE-8E6A32F49C27}" dt="2022-11-22T11:51:18.424" v="62" actId="1076"/>
          <ac:picMkLst>
            <pc:docMk/>
            <pc:sldMk cId="0" sldId="271"/>
            <ac:picMk id="6" creationId="{9A1AD982-A75B-C80F-F71B-5B71CA1B96ED}"/>
          </ac:picMkLst>
        </pc:picChg>
        <pc:picChg chg="add mod modCrop">
          <ac:chgData name="鄭 宇晋" userId="d587accebe044530" providerId="Windows Live" clId="Web-{20CCEACD-9150-4069-87DE-8E6A32F49C27}" dt="2022-11-22T11:53:44.239" v="88" actId="1076"/>
          <ac:picMkLst>
            <pc:docMk/>
            <pc:sldMk cId="0" sldId="271"/>
            <ac:picMk id="7" creationId="{9ED49741-DF2B-81CF-9AF5-84BE38A042C4}"/>
          </ac:picMkLst>
        </pc:picChg>
        <pc:picChg chg="add mod modCrop">
          <ac:chgData name="鄭 宇晋" userId="d587accebe044530" providerId="Windows Live" clId="Web-{20CCEACD-9150-4069-87DE-8E6A32F49C27}" dt="2022-11-22T11:51:22.314" v="63" actId="1076"/>
          <ac:picMkLst>
            <pc:docMk/>
            <pc:sldMk cId="0" sldId="271"/>
            <ac:picMk id="8" creationId="{E74C1331-59A2-976B-F12C-71129F9A0196}"/>
          </ac:picMkLst>
        </pc:picChg>
      </pc:sldChg>
      <pc:sldChg chg="addSp delSp modSp">
        <pc:chgData name="鄭 宇晋" userId="d587accebe044530" providerId="Windows Live" clId="Web-{20CCEACD-9150-4069-87DE-8E6A32F49C27}" dt="2022-11-22T11:55:10.099" v="108" actId="1076"/>
        <pc:sldMkLst>
          <pc:docMk/>
          <pc:sldMk cId="0" sldId="272"/>
        </pc:sldMkLst>
        <pc:spChg chg="add mod">
          <ac:chgData name="鄭 宇晋" userId="d587accebe044530" providerId="Windows Live" clId="Web-{20CCEACD-9150-4069-87DE-8E6A32F49C27}" dt="2022-11-22T11:54:41.255" v="103" actId="1076"/>
          <ac:spMkLst>
            <pc:docMk/>
            <pc:sldMk cId="0" sldId="272"/>
            <ac:spMk id="11" creationId="{AB354542-1727-E6FF-D447-A0AFECFAB8DB}"/>
          </ac:spMkLst>
        </pc:spChg>
        <pc:spChg chg="add mod">
          <ac:chgData name="鄭 宇晋" userId="d587accebe044530" providerId="Windows Live" clId="Web-{20CCEACD-9150-4069-87DE-8E6A32F49C27}" dt="2022-11-22T11:55:10.099" v="108" actId="1076"/>
          <ac:spMkLst>
            <pc:docMk/>
            <pc:sldMk cId="0" sldId="272"/>
            <ac:spMk id="13" creationId="{085417B2-7FAA-40B4-9DF8-CABCD5B5E971}"/>
          </ac:spMkLst>
        </pc:spChg>
        <pc:picChg chg="add del mod">
          <ac:chgData name="鄭 宇晋" userId="d587accebe044530" providerId="Windows Live" clId="Web-{20CCEACD-9150-4069-87DE-8E6A32F49C27}" dt="2022-11-22T11:36:31.081" v="7"/>
          <ac:picMkLst>
            <pc:docMk/>
            <pc:sldMk cId="0" sldId="272"/>
            <ac:picMk id="2" creationId="{5EF374AC-9EB1-DB61-EA32-FDFAD9E62D91}"/>
          </ac:picMkLst>
        </pc:picChg>
        <pc:picChg chg="del">
          <ac:chgData name="鄭 宇晋" userId="d587accebe044530" providerId="Windows Live" clId="Web-{20CCEACD-9150-4069-87DE-8E6A32F49C27}" dt="2022-11-22T11:30:21.363" v="3"/>
          <ac:picMkLst>
            <pc:docMk/>
            <pc:sldMk cId="0" sldId="272"/>
            <ac:picMk id="3" creationId="{5A559CCA-A6FC-2E65-0DC1-2EBB82983995}"/>
          </ac:picMkLst>
        </pc:picChg>
        <pc:picChg chg="del">
          <ac:chgData name="鄭 宇晋" userId="d587accebe044530" providerId="Windows Live" clId="Web-{20CCEACD-9150-4069-87DE-8E6A32F49C27}" dt="2022-11-22T11:38:08.972" v="12"/>
          <ac:picMkLst>
            <pc:docMk/>
            <pc:sldMk cId="0" sldId="272"/>
            <ac:picMk id="4" creationId="{E1005AD9-E78F-22DA-7AA2-58FD56F29F22}"/>
          </ac:picMkLst>
        </pc:picChg>
        <pc:picChg chg="add del mod">
          <ac:chgData name="鄭 宇晋" userId="d587accebe044530" providerId="Windows Live" clId="Web-{20CCEACD-9150-4069-87DE-8E6A32F49C27}" dt="2022-11-22T11:38:47.300" v="17"/>
          <ac:picMkLst>
            <pc:docMk/>
            <pc:sldMk cId="0" sldId="272"/>
            <ac:picMk id="5" creationId="{D18B7F0E-E7E8-1370-936E-1887D8B7BD9F}"/>
          </ac:picMkLst>
        </pc:picChg>
        <pc:picChg chg="add del mod ord">
          <ac:chgData name="鄭 宇晋" userId="d587accebe044530" providerId="Windows Live" clId="Web-{20CCEACD-9150-4069-87DE-8E6A32F49C27}" dt="2022-11-22T11:43:17.268" v="28"/>
          <ac:picMkLst>
            <pc:docMk/>
            <pc:sldMk cId="0" sldId="272"/>
            <ac:picMk id="6" creationId="{A1966DCB-800D-9388-0EC8-E12696BF8543}"/>
          </ac:picMkLst>
        </pc:picChg>
        <pc:picChg chg="add del mod ord">
          <ac:chgData name="鄭 宇晋" userId="d587accebe044530" providerId="Windows Live" clId="Web-{20CCEACD-9150-4069-87DE-8E6A32F49C27}" dt="2022-11-22T11:42:16.237" v="22"/>
          <ac:picMkLst>
            <pc:docMk/>
            <pc:sldMk cId="0" sldId="272"/>
            <ac:picMk id="7" creationId="{A951B63D-6F6E-E0DC-2CC6-D02EC71AAEE7}"/>
          </ac:picMkLst>
        </pc:picChg>
        <pc:picChg chg="add mod ord">
          <ac:chgData name="鄭 宇晋" userId="d587accebe044530" providerId="Windows Live" clId="Web-{20CCEACD-9150-4069-87DE-8E6A32F49C27}" dt="2022-11-22T11:42:14.346" v="21"/>
          <ac:picMkLst>
            <pc:docMk/>
            <pc:sldMk cId="0" sldId="272"/>
            <ac:picMk id="8" creationId="{22125F78-5485-67F6-309B-415EA7D03E92}"/>
          </ac:picMkLst>
        </pc:picChg>
        <pc:picChg chg="add mod ord">
          <ac:chgData name="鄭 宇晋" userId="d587accebe044530" providerId="Windows Live" clId="Web-{20CCEACD-9150-4069-87DE-8E6A32F49C27}" dt="2022-11-22T11:43:15.643" v="27"/>
          <ac:picMkLst>
            <pc:docMk/>
            <pc:sldMk cId="0" sldId="272"/>
            <ac:picMk id="9" creationId="{1CD84BF3-6436-D80D-00B7-BADF916796F7}"/>
          </ac:picMkLst>
        </pc:picChg>
      </pc:sldChg>
      <pc:sldChg chg="del">
        <pc:chgData name="鄭 宇晋" userId="d587accebe044530" providerId="Windows Live" clId="Web-{20CCEACD-9150-4069-87DE-8E6A32F49C27}" dt="2022-11-22T12:17:10.619" v="154"/>
        <pc:sldMkLst>
          <pc:docMk/>
          <pc:sldMk cId="0" sldId="273"/>
        </pc:sldMkLst>
      </pc:sldChg>
      <pc:sldChg chg="del">
        <pc:chgData name="鄭 宇晋" userId="d587accebe044530" providerId="Windows Live" clId="Web-{20CCEACD-9150-4069-87DE-8E6A32F49C27}" dt="2022-11-22T12:17:04.479" v="153"/>
        <pc:sldMkLst>
          <pc:docMk/>
          <pc:sldMk cId="2033493299" sldId="277"/>
        </pc:sldMkLst>
      </pc:sldChg>
    </pc:docChg>
  </pc:docChgLst>
  <pc:docChgLst>
    <pc:chgData name="鄭 宇晋" userId="d587accebe044530" providerId="Windows Live" clId="Web-{50609F93-1D1B-440D-A477-34EC7571FAB1}"/>
    <pc:docChg chg="modSld">
      <pc:chgData name="鄭 宇晋" userId="d587accebe044530" providerId="Windows Live" clId="Web-{50609F93-1D1B-440D-A477-34EC7571FAB1}" dt="2022-11-13T10:29:39.805" v="197" actId="1076"/>
      <pc:docMkLst>
        <pc:docMk/>
      </pc:docMkLst>
      <pc:sldChg chg="addSp delSp modSp">
        <pc:chgData name="鄭 宇晋" userId="d587accebe044530" providerId="Windows Live" clId="Web-{50609F93-1D1B-440D-A477-34EC7571FAB1}" dt="2022-11-13T10:20:29.432" v="159"/>
        <pc:sldMkLst>
          <pc:docMk/>
          <pc:sldMk cId="0" sldId="262"/>
        </pc:sldMkLst>
        <pc:picChg chg="add mod modCrop">
          <ac:chgData name="鄭 宇晋" userId="d587accebe044530" providerId="Windows Live" clId="Web-{50609F93-1D1B-440D-A477-34EC7571FAB1}" dt="2022-11-13T10:20:29.432" v="159"/>
          <ac:picMkLst>
            <pc:docMk/>
            <pc:sldMk cId="0" sldId="262"/>
            <ac:picMk id="2" creationId="{FEE3F19E-C8C1-8CA7-3813-3267C9961EED}"/>
          </ac:picMkLst>
        </pc:picChg>
        <pc:picChg chg="del">
          <ac:chgData name="鄭 宇晋" userId="d587accebe044530" providerId="Windows Live" clId="Web-{50609F93-1D1B-440D-A477-34EC7571FAB1}" dt="2022-11-13T10:20:06.056" v="154"/>
          <ac:picMkLst>
            <pc:docMk/>
            <pc:sldMk cId="0" sldId="262"/>
            <ac:picMk id="163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3:24.680" v="145"/>
        <pc:sldMkLst>
          <pc:docMk/>
          <pc:sldMk cId="0" sldId="263"/>
        </pc:sldMkLst>
        <pc:spChg chg="add del mod">
          <ac:chgData name="鄭 宇晋" userId="d587accebe044530" providerId="Windows Live" clId="Web-{50609F93-1D1B-440D-A477-34EC7571FAB1}" dt="2022-11-13T10:12:24.350" v="139"/>
          <ac:spMkLst>
            <pc:docMk/>
            <pc:sldMk cId="0" sldId="263"/>
            <ac:spMk id="2" creationId="{78CA04FE-AB20-6C53-C26E-C6AEA2EC83E7}"/>
          </ac:spMkLst>
        </pc:spChg>
        <pc:picChg chg="add mod modCrop">
          <ac:chgData name="鄭 宇晋" userId="d587accebe044530" providerId="Windows Live" clId="Web-{50609F93-1D1B-440D-A477-34EC7571FAB1}" dt="2022-11-13T10:13:24.680" v="145"/>
          <ac:picMkLst>
            <pc:docMk/>
            <pc:sldMk cId="0" sldId="263"/>
            <ac:picMk id="3" creationId="{4E07CAC5-1DC3-B136-EF30-9A640EA522FE}"/>
          </ac:picMkLst>
        </pc:picChg>
        <pc:picChg chg="del">
          <ac:chgData name="鄭 宇晋" userId="d587accebe044530" providerId="Windows Live" clId="Web-{50609F93-1D1B-440D-A477-34EC7571FAB1}" dt="2022-11-13T10:13:01.586" v="141"/>
          <ac:picMkLst>
            <pc:docMk/>
            <pc:sldMk cId="0" sldId="263"/>
            <ac:picMk id="17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4:52.042" v="152"/>
        <pc:sldMkLst>
          <pc:docMk/>
          <pc:sldMk cId="0" sldId="264"/>
        </pc:sldMkLst>
        <pc:picChg chg="add mod modCrop">
          <ac:chgData name="鄭 宇晋" userId="d587accebe044530" providerId="Windows Live" clId="Web-{50609F93-1D1B-440D-A477-34EC7571FAB1}" dt="2022-11-13T10:14:52.042" v="152"/>
          <ac:picMkLst>
            <pc:docMk/>
            <pc:sldMk cId="0" sldId="264"/>
            <ac:picMk id="2" creationId="{A530521D-97A5-5209-272A-A10BB1EC5CF6}"/>
          </ac:picMkLst>
        </pc:picChg>
        <pc:picChg chg="del">
          <ac:chgData name="鄭 宇晋" userId="d587accebe044530" providerId="Windows Live" clId="Web-{50609F93-1D1B-440D-A477-34EC7571FAB1}" dt="2022-11-13T10:13:59.822" v="146"/>
          <ac:picMkLst>
            <pc:docMk/>
            <pc:sldMk cId="0" sldId="264"/>
            <ac:picMk id="18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9:39.805" v="197" actId="1076"/>
        <pc:sldMkLst>
          <pc:docMk/>
          <pc:sldMk cId="0" sldId="265"/>
        </pc:sldMkLst>
        <pc:spChg chg="mod ord">
          <ac:chgData name="鄭 宇晋" userId="d587accebe044530" providerId="Windows Live" clId="Web-{50609F93-1D1B-440D-A477-34EC7571FAB1}" dt="2022-11-13T10:29:39.805" v="197" actId="1076"/>
          <ac:spMkLst>
            <pc:docMk/>
            <pc:sldMk cId="0" sldId="265"/>
            <ac:spMk id="195" creationId="{00000000-0000-0000-0000-000000000000}"/>
          </ac:spMkLst>
        </pc:spChg>
        <pc:picChg chg="add mod modCrop">
          <ac:chgData name="鄭 宇晋" userId="d587accebe044530" providerId="Windows Live" clId="Web-{50609F93-1D1B-440D-A477-34EC7571FAB1}" dt="2022-11-13T10:29:03.585" v="192" actId="1076"/>
          <ac:picMkLst>
            <pc:docMk/>
            <pc:sldMk cId="0" sldId="265"/>
            <ac:picMk id="2" creationId="{0DC25150-E66F-908F-44D2-034A0828C406}"/>
          </ac:picMkLst>
        </pc:picChg>
        <pc:picChg chg="add mod modCrop">
          <ac:chgData name="鄭 宇晋" userId="d587accebe044530" providerId="Windows Live" clId="Web-{50609F93-1D1B-440D-A477-34EC7571FAB1}" dt="2022-11-13T10:29:17.539" v="194" actId="1076"/>
          <ac:picMkLst>
            <pc:docMk/>
            <pc:sldMk cId="0" sldId="265"/>
            <ac:picMk id="3" creationId="{44832F7F-5B40-A98D-6EDB-3C45AF99956B}"/>
          </ac:picMkLst>
        </pc:picChg>
        <pc:picChg chg="del">
          <ac:chgData name="鄭 宇晋" userId="d587accebe044530" providerId="Windows Live" clId="Web-{50609F93-1D1B-440D-A477-34EC7571FAB1}" dt="2022-11-13T10:28:59.445" v="190"/>
          <ac:picMkLst>
            <pc:docMk/>
            <pc:sldMk cId="0" sldId="265"/>
            <ac:picMk id="190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9:00.195" v="191"/>
          <ac:picMkLst>
            <pc:docMk/>
            <pc:sldMk cId="0" sldId="265"/>
            <ac:picMk id="19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2:49.670" v="172"/>
        <pc:sldMkLst>
          <pc:docMk/>
          <pc:sldMk cId="0" sldId="266"/>
        </pc:sldMkLst>
        <pc:picChg chg="add mod ord">
          <ac:chgData name="鄭 宇晋" userId="d587accebe044530" providerId="Windows Live" clId="Web-{50609F93-1D1B-440D-A477-34EC7571FAB1}" dt="2022-11-13T10:20:58.776" v="163"/>
          <ac:picMkLst>
            <pc:docMk/>
            <pc:sldMk cId="0" sldId="266"/>
            <ac:picMk id="3" creationId="{310F9AB5-DEBF-483F-D2A3-45980B3C12F3}"/>
          </ac:picMkLst>
        </pc:picChg>
        <pc:picChg chg="add mod modCrop">
          <ac:chgData name="鄭 宇晋" userId="d587accebe044530" providerId="Windows Live" clId="Web-{50609F93-1D1B-440D-A477-34EC7571FAB1}" dt="2022-11-13T10:22:49.670" v="172"/>
          <ac:picMkLst>
            <pc:docMk/>
            <pc:sldMk cId="0" sldId="266"/>
            <ac:picMk id="4" creationId="{6B175836-8D82-F1FA-D5AE-EA76D58942EA}"/>
          </ac:picMkLst>
        </pc:picChg>
        <pc:picChg chg="del">
          <ac:chgData name="鄭 宇晋" userId="d587accebe044530" providerId="Windows Live" clId="Web-{50609F93-1D1B-440D-A477-34EC7571FAB1}" dt="2022-11-13T10:20:42.917" v="161"/>
          <ac:picMkLst>
            <pc:docMk/>
            <pc:sldMk cId="0" sldId="266"/>
            <ac:picMk id="203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2:36.013" v="169"/>
          <ac:picMkLst>
            <pc:docMk/>
            <pc:sldMk cId="0" sldId="266"/>
            <ac:picMk id="204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10:22:36.013" v="169"/>
          <ac:cxnSpMkLst>
            <pc:docMk/>
            <pc:sldMk cId="0" sldId="266"/>
            <ac:cxnSpMk id="209" creationId="{00000000-0000-0000-0000-000000000000}"/>
          </ac:cxnSpMkLst>
        </pc:cxnChg>
      </pc:sldChg>
      <pc:sldChg chg="addSp delSp modSp">
        <pc:chgData name="鄭 宇晋" userId="d587accebe044530" providerId="Windows Live" clId="Web-{50609F93-1D1B-440D-A477-34EC7571FAB1}" dt="2022-11-13T10:24:43.173" v="177" actId="1076"/>
        <pc:sldMkLst>
          <pc:docMk/>
          <pc:sldMk cId="0" sldId="267"/>
        </pc:sldMkLst>
        <pc:picChg chg="add mod">
          <ac:chgData name="鄭 宇晋" userId="d587accebe044530" providerId="Windows Live" clId="Web-{50609F93-1D1B-440D-A477-34EC7571FAB1}" dt="2022-11-13T10:24:43.173" v="177" actId="1076"/>
          <ac:picMkLst>
            <pc:docMk/>
            <pc:sldMk cId="0" sldId="267"/>
            <ac:picMk id="2" creationId="{1E493512-ADA5-656A-7621-AB5434F8B9E7}"/>
          </ac:picMkLst>
        </pc:picChg>
        <pc:picChg chg="del">
          <ac:chgData name="鄭 宇晋" userId="d587accebe044530" providerId="Windows Live" clId="Web-{50609F93-1D1B-440D-A477-34EC7571FAB1}" dt="2022-11-13T10:24:39.704" v="176"/>
          <ac:picMkLst>
            <pc:docMk/>
            <pc:sldMk cId="0" sldId="267"/>
            <ac:picMk id="215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23:52.547" v="32" actId="1076"/>
        <pc:sldMkLst>
          <pc:docMk/>
          <pc:sldMk cId="0" sldId="268"/>
        </pc:sldMkLst>
        <pc:picChg chg="add del mod">
          <ac:chgData name="鄭 宇晋" userId="d587accebe044530" providerId="Windows Live" clId="Web-{50609F93-1D1B-440D-A477-34EC7571FAB1}" dt="2022-11-13T09:20:20.291" v="5"/>
          <ac:picMkLst>
            <pc:docMk/>
            <pc:sldMk cId="0" sldId="268"/>
            <ac:picMk id="2" creationId="{9B8231F4-1AB8-F316-3015-1D16B385813C}"/>
          </ac:picMkLst>
        </pc:picChg>
        <pc:picChg chg="add del mod modCrop">
          <ac:chgData name="鄭 宇晋" userId="d587accebe044530" providerId="Windows Live" clId="Web-{50609F93-1D1B-440D-A477-34EC7571FAB1}" dt="2022-11-13T09:21:22.605" v="15"/>
          <ac:picMkLst>
            <pc:docMk/>
            <pc:sldMk cId="0" sldId="268"/>
            <ac:picMk id="3" creationId="{86EF1E66-B3EE-6B84-75D9-2A51199BB79D}"/>
          </ac:picMkLst>
        </pc:picChg>
        <pc:picChg chg="add del mod modCrop">
          <ac:chgData name="鄭 宇晋" userId="d587accebe044530" providerId="Windows Live" clId="Web-{50609F93-1D1B-440D-A477-34EC7571FAB1}" dt="2022-11-13T09:23:03.201" v="24"/>
          <ac:picMkLst>
            <pc:docMk/>
            <pc:sldMk cId="0" sldId="268"/>
            <ac:picMk id="4" creationId="{0479CB2B-3227-9565-2C4D-E1CEE67239B2}"/>
          </ac:picMkLst>
        </pc:picChg>
        <pc:picChg chg="add mod modCrop">
          <ac:chgData name="鄭 宇晋" userId="d587accebe044530" providerId="Windows Live" clId="Web-{50609F93-1D1B-440D-A477-34EC7571FAB1}" dt="2022-11-13T09:23:52.547" v="32" actId="1076"/>
          <ac:picMkLst>
            <pc:docMk/>
            <pc:sldMk cId="0" sldId="268"/>
            <ac:picMk id="5" creationId="{2DCDD437-3A0E-B652-5149-EBA9759038D4}"/>
          </ac:picMkLst>
        </pc:picChg>
        <pc:picChg chg="del">
          <ac:chgData name="鄭 宇晋" userId="d587accebe044530" providerId="Windows Live" clId="Web-{50609F93-1D1B-440D-A477-34EC7571FAB1}" dt="2022-11-13T09:20:05.275" v="4"/>
          <ac:picMkLst>
            <pc:docMk/>
            <pc:sldMk cId="0" sldId="268"/>
            <ac:picMk id="224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31:54.153" v="75"/>
        <pc:sldMkLst>
          <pc:docMk/>
          <pc:sldMk cId="0" sldId="269"/>
        </pc:sldMkLst>
        <pc:spChg chg="mod">
          <ac:chgData name="鄭 宇晋" userId="d587accebe044530" providerId="Windows Live" clId="Web-{50609F93-1D1B-440D-A477-34EC7571FAB1}" dt="2022-11-13T09:30:09.588" v="50" actId="1076"/>
          <ac:spMkLst>
            <pc:docMk/>
            <pc:sldMk cId="0" sldId="269"/>
            <ac:spMk id="239" creationId="{00000000-0000-0000-0000-000000000000}"/>
          </ac:spMkLst>
        </pc:spChg>
        <pc:picChg chg="add mod ord">
          <ac:chgData name="鄭 宇晋" userId="d587accebe044530" providerId="Windows Live" clId="Web-{50609F93-1D1B-440D-A477-34EC7571FAB1}" dt="2022-11-13T09:30:43.542" v="56"/>
          <ac:picMkLst>
            <pc:docMk/>
            <pc:sldMk cId="0" sldId="269"/>
            <ac:picMk id="2" creationId="{94829F26-3DF8-480F-B3AA-EE32985EE4A6}"/>
          </ac:picMkLst>
        </pc:picChg>
        <pc:picChg chg="add mod ord modCrop">
          <ac:chgData name="鄭 宇晋" userId="d587accebe044530" providerId="Windows Live" clId="Web-{50609F93-1D1B-440D-A477-34EC7571FAB1}" dt="2022-11-13T09:31:54.153" v="75"/>
          <ac:picMkLst>
            <pc:docMk/>
            <pc:sldMk cId="0" sldId="269"/>
            <ac:picMk id="3" creationId="{02EF0CE3-26C7-3B48-1569-3F4B3F0D1271}"/>
          </ac:picMkLst>
        </pc:picChg>
        <pc:picChg chg="add mod ord">
          <ac:chgData name="鄭 宇晋" userId="d587accebe044530" providerId="Windows Live" clId="Web-{50609F93-1D1B-440D-A477-34EC7571FAB1}" dt="2022-11-13T09:30:43.855" v="68"/>
          <ac:picMkLst>
            <pc:docMk/>
            <pc:sldMk cId="0" sldId="269"/>
            <ac:picMk id="4" creationId="{A8B554EB-EF1E-0114-4917-F5A6743C452C}"/>
          </ac:picMkLst>
        </pc:picChg>
        <pc:picChg chg="del">
          <ac:chgData name="鄭 宇晋" userId="d587accebe044530" providerId="Windows Live" clId="Web-{50609F93-1D1B-440D-A477-34EC7571FAB1}" dt="2022-11-13T09:27:00.770" v="35"/>
          <ac:picMkLst>
            <pc:docMk/>
            <pc:sldMk cId="0" sldId="269"/>
            <ac:picMk id="23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02.429" v="38"/>
          <ac:picMkLst>
            <pc:docMk/>
            <pc:sldMk cId="0" sldId="269"/>
            <ac:picMk id="24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59.618" v="40"/>
          <ac:picMkLst>
            <pc:docMk/>
            <pc:sldMk cId="0" sldId="269"/>
            <ac:picMk id="242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09:31:25.465" v="72"/>
          <ac:cxnSpMkLst>
            <pc:docMk/>
            <pc:sldMk cId="0" sldId="269"/>
            <ac:cxnSpMk id="240" creationId="{00000000-0000-0000-0000-000000000000}"/>
          </ac:cxnSpMkLst>
        </pc:cxnChg>
        <pc:cxnChg chg="mod ord">
          <ac:chgData name="鄭 宇晋" userId="d587accebe044530" providerId="Windows Live" clId="Web-{50609F93-1D1B-440D-A477-34EC7571FAB1}" dt="2022-11-13T09:31:30.153" v="73"/>
          <ac:cxnSpMkLst>
            <pc:docMk/>
            <pc:sldMk cId="0" sldId="269"/>
            <ac:cxnSpMk id="243" creationId="{00000000-0000-0000-0000-000000000000}"/>
          </ac:cxnSpMkLst>
        </pc:cxnChg>
      </pc:sldChg>
      <pc:sldChg chg="modSp">
        <pc:chgData name="鄭 宇晋" userId="d587accebe044530" providerId="Windows Live" clId="Web-{50609F93-1D1B-440D-A477-34EC7571FAB1}" dt="2022-11-13T09:11:20.668" v="2" actId="1076"/>
        <pc:sldMkLst>
          <pc:docMk/>
          <pc:sldMk cId="0" sldId="270"/>
        </pc:sldMkLst>
        <pc:picChg chg="mod modCrop">
          <ac:chgData name="鄭 宇晋" userId="d587accebe044530" providerId="Windows Live" clId="Web-{50609F93-1D1B-440D-A477-34EC7571FAB1}" dt="2022-11-13T09:11:20.668" v="2" actId="1076"/>
          <ac:picMkLst>
            <pc:docMk/>
            <pc:sldMk cId="0" sldId="270"/>
            <ac:picMk id="2" creationId="{D7A02D2A-6649-7475-FFE6-BEC5AF9768DA}"/>
          </ac:picMkLst>
        </pc:picChg>
      </pc:sldChg>
      <pc:sldChg chg="addSp delSp modSp">
        <pc:chgData name="鄭 宇晋" userId="d587accebe044530" providerId="Windows Live" clId="Web-{50609F93-1D1B-440D-A477-34EC7571FAB1}" dt="2022-11-13T10:06:19.075" v="112" actId="1076"/>
        <pc:sldMkLst>
          <pc:docMk/>
          <pc:sldMk cId="0" sldId="271"/>
        </pc:sldMkLst>
        <pc:picChg chg="add del mod">
          <ac:chgData name="鄭 宇晋" userId="d587accebe044530" providerId="Windows Live" clId="Web-{50609F93-1D1B-440D-A477-34EC7571FAB1}" dt="2022-11-13T10:00:12.659" v="77"/>
          <ac:picMkLst>
            <pc:docMk/>
            <pc:sldMk cId="0" sldId="271"/>
            <ac:picMk id="2" creationId="{5E67D010-EB14-163B-8014-E05F7D3DCCDF}"/>
          </ac:picMkLst>
        </pc:picChg>
        <pc:picChg chg="add mod modCrop">
          <ac:chgData name="鄭 宇晋" userId="d587accebe044530" providerId="Windows Live" clId="Web-{50609F93-1D1B-440D-A477-34EC7571FAB1}" dt="2022-11-13T10:06:19.075" v="112" actId="1076"/>
          <ac:picMkLst>
            <pc:docMk/>
            <pc:sldMk cId="0" sldId="271"/>
            <ac:picMk id="3" creationId="{94DB0BF3-BDB7-E10B-B425-1BA98B8FC0A9}"/>
          </ac:picMkLst>
        </pc:picChg>
        <pc:picChg chg="add mod modCrop">
          <ac:chgData name="鄭 宇晋" userId="d587accebe044530" providerId="Windows Live" clId="Web-{50609F93-1D1B-440D-A477-34EC7571FAB1}" dt="2022-11-13T10:06:16.465" v="111" actId="1076"/>
          <ac:picMkLst>
            <pc:docMk/>
            <pc:sldMk cId="0" sldId="271"/>
            <ac:picMk id="4" creationId="{3020FF87-4441-1997-80C7-654B71F1F34D}"/>
          </ac:picMkLst>
        </pc:picChg>
        <pc:picChg chg="add mod modCrop">
          <ac:chgData name="鄭 宇晋" userId="d587accebe044530" providerId="Windows Live" clId="Web-{50609F93-1D1B-440D-A477-34EC7571FAB1}" dt="2022-11-13T10:06:08.559" v="110" actId="1076"/>
          <ac:picMkLst>
            <pc:docMk/>
            <pc:sldMk cId="0" sldId="271"/>
            <ac:picMk id="5" creationId="{402EE48A-B456-FF59-152B-9C10902C6498}"/>
          </ac:picMkLst>
        </pc:picChg>
        <pc:picChg chg="del">
          <ac:chgData name="鄭 宇晋" userId="d587accebe044530" providerId="Windows Live" clId="Web-{50609F93-1D1B-440D-A477-34EC7571FAB1}" dt="2022-11-13T10:04:29.243" v="89"/>
          <ac:picMkLst>
            <pc:docMk/>
            <pc:sldMk cId="0" sldId="271"/>
            <ac:picMk id="259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30.852" v="90"/>
          <ac:picMkLst>
            <pc:docMk/>
            <pc:sldMk cId="0" sldId="271"/>
            <ac:picMk id="26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26.634" v="88"/>
          <ac:picMkLst>
            <pc:docMk/>
            <pc:sldMk cId="0" sldId="271"/>
            <ac:picMk id="26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0:40.425" v="135" actId="1076"/>
        <pc:sldMkLst>
          <pc:docMk/>
          <pc:sldMk cId="0" sldId="272"/>
        </pc:sldMkLst>
        <pc:picChg chg="add del mod">
          <ac:chgData name="鄭 宇晋" userId="d587accebe044530" providerId="Windows Live" clId="Web-{50609F93-1D1B-440D-A477-34EC7571FAB1}" dt="2022-11-13T10:08:43.016" v="116"/>
          <ac:picMkLst>
            <pc:docMk/>
            <pc:sldMk cId="0" sldId="272"/>
            <ac:picMk id="2" creationId="{57692B31-C9BA-AEA0-A338-57D5B790A8E3}"/>
          </ac:picMkLst>
        </pc:picChg>
        <pc:picChg chg="add mod modCrop">
          <ac:chgData name="鄭 宇晋" userId="d587accebe044530" providerId="Windows Live" clId="Web-{50609F93-1D1B-440D-A477-34EC7571FAB1}" dt="2022-11-13T10:09:19.626" v="122" actId="1076"/>
          <ac:picMkLst>
            <pc:docMk/>
            <pc:sldMk cId="0" sldId="272"/>
            <ac:picMk id="3" creationId="{5A559CCA-A6FC-2E65-0DC1-2EBB82983995}"/>
          </ac:picMkLst>
        </pc:picChg>
        <pc:picChg chg="add mod modCrop">
          <ac:chgData name="鄭 宇晋" userId="d587accebe044530" providerId="Windows Live" clId="Web-{50609F93-1D1B-440D-A477-34EC7571FAB1}" dt="2022-11-13T10:10:40.425" v="135" actId="1076"/>
          <ac:picMkLst>
            <pc:docMk/>
            <pc:sldMk cId="0" sldId="272"/>
            <ac:picMk id="4" creationId="{E1005AD9-E78F-22DA-7AA2-58FD56F29F22}"/>
          </ac:picMkLst>
        </pc:picChg>
        <pc:picChg chg="del">
          <ac:chgData name="鄭 宇晋" userId="d587accebe044530" providerId="Windows Live" clId="Web-{50609F93-1D1B-440D-A477-34EC7571FAB1}" dt="2022-11-13T10:09:20.032" v="123"/>
          <ac:picMkLst>
            <pc:docMk/>
            <pc:sldMk cId="0" sldId="272"/>
            <ac:picMk id="27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10:14.018" v="130"/>
          <ac:picMkLst>
            <pc:docMk/>
            <pc:sldMk cId="0" sldId="272"/>
            <ac:picMk id="275" creationId="{00000000-0000-0000-0000-000000000000}"/>
          </ac:picMkLst>
        </pc:picChg>
      </pc:sldChg>
    </pc:docChg>
  </pc:docChgLst>
  <pc:docChgLst>
    <pc:chgData name="鄭 宇晋" userId="d587accebe044530" providerId="Windows Live" clId="Web-{76D78450-0D24-465A-B38E-4308CA5590A5}"/>
    <pc:docChg chg="addSld modSld">
      <pc:chgData name="鄭 宇晋" userId="d587accebe044530" providerId="Windows Live" clId="Web-{76D78450-0D24-465A-B38E-4308CA5590A5}" dt="2022-11-11T00:52:45.925" v="124" actId="20577"/>
      <pc:docMkLst>
        <pc:docMk/>
      </pc:docMkLst>
      <pc:sldChg chg="modSp new">
        <pc:chgData name="鄭 宇晋" userId="d587accebe044530" providerId="Windows Live" clId="Web-{76D78450-0D24-465A-B38E-4308CA5590A5}" dt="2022-11-11T00:52:45.925" v="124" actId="20577"/>
        <pc:sldMkLst>
          <pc:docMk/>
          <pc:sldMk cId="2033493299" sldId="277"/>
        </pc:sldMkLst>
        <pc:spChg chg="mod">
          <ac:chgData name="鄭 宇晋" userId="d587accebe044530" providerId="Windows Live" clId="Web-{76D78450-0D24-465A-B38E-4308CA5590A5}" dt="2022-11-11T00:52:45.925" v="124" actId="20577"/>
          <ac:spMkLst>
            <pc:docMk/>
            <pc:sldMk cId="2033493299" sldId="277"/>
            <ac:spMk id="3" creationId="{C9330352-5C49-62AE-700C-783B27B54905}"/>
          </ac:spMkLst>
        </pc:spChg>
      </pc:sldChg>
    </pc:docChg>
  </pc:docChgLst>
  <pc:docChgLst>
    <pc:chgData name="鄭 宇晋" userId="d587accebe044530" providerId="Windows Live" clId="Web-{F5C6BB29-137A-48DD-AA23-3E8678F9C533}"/>
    <pc:docChg chg="modSld">
      <pc:chgData name="鄭 宇晋" userId="d587accebe044530" providerId="Windows Live" clId="Web-{F5C6BB29-137A-48DD-AA23-3E8678F9C533}" dt="2022-11-22T12:32:33.404" v="30" actId="1076"/>
      <pc:docMkLst>
        <pc:docMk/>
      </pc:docMkLst>
      <pc:sldChg chg="addSp delSp modSp">
        <pc:chgData name="鄭 宇晋" userId="d587accebe044530" providerId="Windows Live" clId="Web-{F5C6BB29-137A-48DD-AA23-3E8678F9C533}" dt="2022-11-22T12:32:33.404" v="30" actId="1076"/>
        <pc:sldMkLst>
          <pc:docMk/>
          <pc:sldMk cId="0" sldId="260"/>
        </pc:sldMkLst>
        <pc:spChg chg="add del">
          <ac:chgData name="鄭 宇晋" userId="d587accebe044530" providerId="Windows Live" clId="Web-{F5C6BB29-137A-48DD-AA23-3E8678F9C533}" dt="2022-11-22T12:24:32.520" v="7"/>
          <ac:spMkLst>
            <pc:docMk/>
            <pc:sldMk cId="0" sldId="260"/>
            <ac:spMk id="148" creationId="{00000000-0000-0000-0000-000000000000}"/>
          </ac:spMkLst>
        </pc:spChg>
        <pc:spChg chg="mod">
          <ac:chgData name="鄭 宇晋" userId="d587accebe044530" providerId="Windows Live" clId="Web-{F5C6BB29-137A-48DD-AA23-3E8678F9C533}" dt="2022-11-22T12:32:27.263" v="28" actId="1076"/>
          <ac:spMkLst>
            <pc:docMk/>
            <pc:sldMk cId="0" sldId="260"/>
            <ac:spMk id="149" creationId="{00000000-0000-0000-0000-000000000000}"/>
          </ac:spMkLst>
        </pc:spChg>
        <pc:picChg chg="add del mod">
          <ac:chgData name="鄭 宇晋" userId="d587accebe044530" providerId="Windows Live" clId="Web-{F5C6BB29-137A-48DD-AA23-3E8678F9C533}" dt="2022-11-22T12:24:48.426" v="13"/>
          <ac:picMkLst>
            <pc:docMk/>
            <pc:sldMk cId="0" sldId="260"/>
            <ac:picMk id="2" creationId="{4BD3B422-03DF-B05C-9EF3-4DB802212B3B}"/>
          </ac:picMkLst>
        </pc:picChg>
        <pc:picChg chg="add del mod">
          <ac:chgData name="鄭 宇晋" userId="d587accebe044530" providerId="Windows Live" clId="Web-{F5C6BB29-137A-48DD-AA23-3E8678F9C533}" dt="2022-11-22T12:31:23.309" v="21"/>
          <ac:picMkLst>
            <pc:docMk/>
            <pc:sldMk cId="0" sldId="260"/>
            <ac:picMk id="3" creationId="{AE1FEB61-59A1-4D62-2B35-F42DA7E8A8EC}"/>
          </ac:picMkLst>
        </pc:picChg>
        <pc:picChg chg="add mod">
          <ac:chgData name="鄭 宇晋" userId="d587accebe044530" providerId="Windows Live" clId="Web-{F5C6BB29-137A-48DD-AA23-3E8678F9C533}" dt="2022-11-22T12:32:33.404" v="30" actId="1076"/>
          <ac:picMkLst>
            <pc:docMk/>
            <pc:sldMk cId="0" sldId="260"/>
            <ac:picMk id="4" creationId="{46BED6B0-8B07-D3BF-DC4A-2974348DCC63}"/>
          </ac:picMkLst>
        </pc:picChg>
        <pc:picChg chg="add del">
          <ac:chgData name="鄭 宇晋" userId="d587accebe044530" providerId="Windows Live" clId="Web-{F5C6BB29-137A-48DD-AA23-3E8678F9C533}" dt="2022-11-22T12:28:00.805" v="18"/>
          <ac:picMkLst>
            <pc:docMk/>
            <pc:sldMk cId="0" sldId="260"/>
            <ac:picMk id="150" creationId="{00000000-0000-0000-0000-000000000000}"/>
          </ac:picMkLst>
        </pc:picChg>
      </pc:sldChg>
    </pc:docChg>
  </pc:docChgLst>
  <pc:docChgLst>
    <pc:chgData name="鄭 宇晋" userId="d587accebe044530" providerId="Windows Live" clId="Web-{FB6577A4-059A-4E09-A51C-D29E814519C4}"/>
    <pc:docChg chg="modSld">
      <pc:chgData name="鄭 宇晋" userId="d587accebe044530" providerId="Windows Live" clId="Web-{FB6577A4-059A-4E09-A51C-D29E814519C4}" dt="2022-11-22T11:08:23.249" v="1"/>
      <pc:docMkLst>
        <pc:docMk/>
      </pc:docMkLst>
      <pc:sldChg chg="addSp delSp modSp">
        <pc:chgData name="鄭 宇晋" userId="d587accebe044530" providerId="Windows Live" clId="Web-{FB6577A4-059A-4E09-A51C-D29E814519C4}" dt="2022-11-22T11:08:23.249" v="1"/>
        <pc:sldMkLst>
          <pc:docMk/>
          <pc:sldMk cId="2033493299" sldId="277"/>
        </pc:sldMkLst>
        <pc:picChg chg="add del mod">
          <ac:chgData name="鄭 宇晋" userId="d587accebe044530" providerId="Windows Live" clId="Web-{FB6577A4-059A-4E09-A51C-D29E814519C4}" dt="2022-11-22T11:08:23.249" v="1"/>
          <ac:picMkLst>
            <pc:docMk/>
            <pc:sldMk cId="2033493299" sldId="277"/>
            <ac:picMk id="4" creationId="{822B37D0-B5AE-842A-EEF9-00FAD1E78B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955769b8d_1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955769b8d_1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62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955769b8d_1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955769b8d_1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955769b8d_1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955769b8d_1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955769b8d_1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955769b8d_1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955769b8d_1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955769b8d_1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955769b8d_1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955769b8d_1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955769b8d_1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955769b8d_1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955769b8d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955769b8d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955769b8d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955769b8d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955769b8d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955769b8d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955769b8d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955769b8d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955769b8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955769b8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955769b8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955769b8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55769b8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955769b8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955769b8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955769b8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955769b8d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955769b8d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955769b8d_1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955769b8d_1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955769b8d_1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7955769b8d_1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551300" y="1238800"/>
            <a:ext cx="387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팀 프로젝트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				MyCafe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740225" y="3109925"/>
            <a:ext cx="4062000" cy="8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조장 - 정우진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팀원 - 정예찬, 민병도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04800" y="2233022"/>
            <a:ext cx="3943149" cy="2627724"/>
          </a:xfrm>
          <a:prstGeom prst="rect">
            <a:avLst/>
          </a:prstGeom>
          <a:noFill/>
          <a:ln>
            <a:noFill/>
          </a:ln>
          <a:effectLst>
            <a:outerShdw blurRad="128588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800" y="4384500"/>
            <a:ext cx="3457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450625" y="4077900"/>
            <a:ext cx="44178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1180">
                <a:solidFill>
                  <a:srgbClr val="000000"/>
                </a:solidFill>
              </a:rPr>
              <a:t>블록체인 기반 핀테크 및 보안 플랫폼 개발(자바/리엑터) 과정</a:t>
            </a:r>
            <a:endParaRPr sz="118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1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22"/>
          <p:cNvSpPr/>
          <p:nvPr/>
        </p:nvSpPr>
        <p:spPr>
          <a:xfrm flipH="1">
            <a:off x="85150" y="1561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494025" y="2209000"/>
            <a:ext cx="378600" cy="55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7446300" y="2209000"/>
            <a:ext cx="378600" cy="55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63750" y="14008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마이페이지 기능(주문 조회와 회원 정보 수정)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2450" y="1289900"/>
            <a:ext cx="49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DC25150-E66F-908F-44D2-034A0828C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9624" r="168" b="147"/>
          <a:stretch/>
        </p:blipFill>
        <p:spPr>
          <a:xfrm>
            <a:off x="141495" y="1770944"/>
            <a:ext cx="4200498" cy="3059469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4832F7F-5B40-A98D-6EDB-3C45AF999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0" t="9355" r="138" b="189"/>
          <a:stretch/>
        </p:blipFill>
        <p:spPr>
          <a:xfrm>
            <a:off x="4467691" y="1768247"/>
            <a:ext cx="4573449" cy="3068299"/>
          </a:xfrm>
          <a:prstGeom prst="rect">
            <a:avLst/>
          </a:prstGeom>
        </p:spPr>
      </p:pic>
      <p:sp>
        <p:nvSpPr>
          <p:cNvPr id="195" name="Google Shape;195;p22"/>
          <p:cNvSpPr txBox="1"/>
          <p:nvPr/>
        </p:nvSpPr>
        <p:spPr>
          <a:xfrm>
            <a:off x="5955289" y="733659"/>
            <a:ext cx="3079622" cy="95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로그인 상태인 회원의 마이페이지 기능으로 회원의 주문 조회와 회원의 정보 수정이 가능.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정보 수정의 경우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아이디(PK)와 이름은 수정이 불가능하게 하여 혼란이 생기지 않게 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0F9AB5-DEBF-483F-D2A3-45980B3C1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" t="9952" r="124" b="206"/>
          <a:stretch/>
        </p:blipFill>
        <p:spPr>
          <a:xfrm>
            <a:off x="213525" y="1797907"/>
            <a:ext cx="5687749" cy="3073644"/>
          </a:xfrm>
          <a:prstGeom prst="rect">
            <a:avLst/>
          </a:prstGeom>
        </p:spPr>
      </p:pic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목록(메뉴) 보기 화면과 메뉴 상세 보기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6021969" y="1004462"/>
            <a:ext cx="28440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카페 목록을 볼 수 있는 화면으로 이미지를 클릭하면 클릭한 이미지의 메뉴의 정보를 상세하게 볼 수 있는 메뉴 상세 화면으로 이동합니다.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메뉴 상세 화면에서 장바구니 버튼을 클릭하면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마이 페이지의 장바구니로 메뉴가 이동합니다.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rot="10800000" flipH="1">
            <a:off x="4248150" y="2961462"/>
            <a:ext cx="3789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4">
            <a:extLst>
              <a:ext uri="{FF2B5EF4-FFF2-40B4-BE49-F238E27FC236}">
                <a16:creationId xmlns:a16="http://schemas.microsoft.com/office/drawing/2014/main" id="{E823E307-5C54-70C7-1ACD-52A10F136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321357"/>
            <a:ext cx="3850481" cy="2643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dirty="0">
                <a:latin typeface="Lato"/>
                <a:ea typeface="Lato"/>
                <a:cs typeface="Lato"/>
                <a:sym typeface="Lato"/>
              </a:rPr>
              <a:t>고객 페이지 - </a:t>
            </a:r>
            <a:r>
              <a:rPr lang="ko" altLang="en-US" dirty="0">
                <a:latin typeface="Lato"/>
                <a:ea typeface="Lato"/>
                <a:cs typeface="Lato"/>
                <a:sym typeface="Lato"/>
              </a:rPr>
              <a:t>상세 주문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화면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rot="10800000" flipH="1">
            <a:off x="4248150" y="2961462"/>
            <a:ext cx="3789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4DCC0A7F-4587-AB76-7CD7-D5E3F6EA1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2" t="13662" r="1215" b="9108"/>
          <a:stretch/>
        </p:blipFill>
        <p:spPr>
          <a:xfrm>
            <a:off x="492919" y="1686827"/>
            <a:ext cx="5872169" cy="32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1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820700" y="12405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장바구니 기능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25450" y="1211875"/>
            <a:ext cx="49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24"/>
          <p:cNvSpPr/>
          <p:nvPr/>
        </p:nvSpPr>
        <p:spPr>
          <a:xfrm flipH="1">
            <a:off x="325450" y="14335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6673925" y="2121588"/>
            <a:ext cx="2058900" cy="15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상세 메뉴 화면에서 장바구니에 담은 메뉴들은 장바구니에서 메뉴의 갯수를 정할 수 있으며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주문하기 버튼을 통해 주문하기가 가능하며 주문하기를 하면 카페 관리자에게 정보가 넘어가게 된다.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주문취소 시 장바구니의 메뉴들이 삭제되게 설계했습니다.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1AF8CF4-C889-060C-1A1F-3AAACC566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r="1613" b="-232"/>
          <a:stretch/>
        </p:blipFill>
        <p:spPr>
          <a:xfrm>
            <a:off x="328612" y="1765805"/>
            <a:ext cx="6100763" cy="2582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0550" y="1325475"/>
            <a:ext cx="61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주문 목록 페이지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52400" y="1268463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25"/>
          <p:cNvSpPr/>
          <p:nvPr/>
        </p:nvSpPr>
        <p:spPr>
          <a:xfrm flipH="1">
            <a:off x="152500" y="153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6180250" y="707500"/>
            <a:ext cx="27483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고객 페이지에서 장바구니를 통해 주문하기를 실행하게 되면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 내역등 관련 정보가 카페 관리자 페이지 중 하나인 주문 목록에 등록되게 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여기서 주문상태 처리가 이루어집니다.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2DCDD437-3A0E-B652-5149-EBA975903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5" r="92" b="9976"/>
          <a:stretch/>
        </p:blipFill>
        <p:spPr>
          <a:xfrm>
            <a:off x="1119011" y="1667708"/>
            <a:ext cx="6651982" cy="3291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94829F26-3DF8-480F-B3AA-EE32985E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5" y="2278976"/>
            <a:ext cx="2743200" cy="18273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02EF0CE3-26C7-3B48-1569-3F4B3F0D1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5" r="1243" b="429"/>
          <a:stretch/>
        </p:blipFill>
        <p:spPr>
          <a:xfrm>
            <a:off x="2396067" y="1789711"/>
            <a:ext cx="3921509" cy="3017704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B554EB-EF1E-0114-4917-F5A6743C4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10" y="2048439"/>
            <a:ext cx="2235201" cy="2203730"/>
          </a:xfrm>
          <a:prstGeom prst="rect">
            <a:avLst/>
          </a:prstGeom>
        </p:spPr>
      </p:pic>
      <p:sp>
        <p:nvSpPr>
          <p:cNvPr id="235" name="Google Shape;235;p26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88650" y="1276525"/>
            <a:ext cx="66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상품 목록 화면 및 기능(상품 추가/수정/삭제)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63675" y="1169200"/>
            <a:ext cx="5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26"/>
          <p:cNvSpPr/>
          <p:nvPr/>
        </p:nvSpPr>
        <p:spPr>
          <a:xfrm flipH="1">
            <a:off x="110050" y="14403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6077556" y="724225"/>
            <a:ext cx="27309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카페 관리자 페이지의 상품 관리 화면으로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메뉴의 이미지를 클릭하면 개별 상품의 관리가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상품 정보의 수정, 상품의 삭제, 새로운 제품의 상품 추가 등의 기능이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26"/>
          <p:cNvCxnSpPr/>
          <p:nvPr/>
        </p:nvCxnSpPr>
        <p:spPr>
          <a:xfrm>
            <a:off x="713364" y="3163725"/>
            <a:ext cx="1708933" cy="288112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6"/>
          <p:cNvCxnSpPr>
            <a:endCxn id="244" idx="1"/>
          </p:cNvCxnSpPr>
          <p:nvPr/>
        </p:nvCxnSpPr>
        <p:spPr>
          <a:xfrm flipV="1">
            <a:off x="2981059" y="3332986"/>
            <a:ext cx="3533355" cy="1096956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856075" y="1255350"/>
            <a:ext cx="578973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배달원 페이지 - 로그인/회원가입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altLang="ko" dirty="0" err="1">
                <a:latin typeface="Lato"/>
                <a:ea typeface="Lato"/>
                <a:cs typeface="Lato"/>
                <a:sym typeface="Lato"/>
              </a:rPr>
              <a:t>회원정보수정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화면(모바일 사이즈)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64100" y="1226838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2" name="Google Shape;252;p27"/>
          <p:cNvSpPr/>
          <p:nvPr/>
        </p:nvSpPr>
        <p:spPr>
          <a:xfrm flipH="1">
            <a:off x="364200" y="14979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0860256-46D9-9E23-1F04-3F20756B8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" r="-386" b="33680"/>
          <a:stretch/>
        </p:blipFill>
        <p:spPr>
          <a:xfrm>
            <a:off x="492088" y="1685925"/>
            <a:ext cx="2199990" cy="322183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7244C6-719F-F1F1-B3E8-562EEC1E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86" b="33680"/>
          <a:stretch/>
        </p:blipFill>
        <p:spPr>
          <a:xfrm>
            <a:off x="6080475" y="1685925"/>
            <a:ext cx="2198009" cy="322183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451A3CDB-2E19-B263-A5D6-CE92B7178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86" b="33680"/>
          <a:stretch/>
        </p:blipFill>
        <p:spPr>
          <a:xfrm>
            <a:off x="3230119" y="1685925"/>
            <a:ext cx="2198009" cy="32218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771175" y="12122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페이지 - 배달 리스트 화면(모바일 사이즈)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297150" y="1240775"/>
            <a:ext cx="5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28"/>
          <p:cNvSpPr/>
          <p:nvPr/>
        </p:nvSpPr>
        <p:spPr>
          <a:xfrm flipH="1">
            <a:off x="364200" y="14549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9A1AD982-A75B-C80F-F71B-5B71CA1B9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86" b="31771"/>
          <a:stretch/>
        </p:blipFill>
        <p:spPr>
          <a:xfrm>
            <a:off x="3487293" y="1614488"/>
            <a:ext cx="2183721" cy="327898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D49741-DF2B-81CF-9AF5-84BE38A0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86" b="31771"/>
          <a:stretch/>
        </p:blipFill>
        <p:spPr>
          <a:xfrm>
            <a:off x="651225" y="1643063"/>
            <a:ext cx="2183721" cy="3278984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4C1331-59A2-976B-F12C-71129F9A0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86" b="31771"/>
          <a:stretch/>
        </p:blipFill>
        <p:spPr>
          <a:xfrm>
            <a:off x="6309074" y="1614488"/>
            <a:ext cx="2183721" cy="327898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7E9DE-0375-765D-FEFA-D421408A7792}"/>
              </a:ext>
            </a:extLst>
          </p:cNvPr>
          <p:cNvSpPr/>
          <p:nvPr/>
        </p:nvSpPr>
        <p:spPr>
          <a:xfrm>
            <a:off x="2907506" y="3193255"/>
            <a:ext cx="507206" cy="4214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ED3CF98-DE72-6558-E816-C7B0F68D09FA}"/>
              </a:ext>
            </a:extLst>
          </p:cNvPr>
          <p:cNvSpPr/>
          <p:nvPr/>
        </p:nvSpPr>
        <p:spPr>
          <a:xfrm>
            <a:off x="5743573" y="3193255"/>
            <a:ext cx="507206" cy="4214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256E73-4325-D3F1-D2FC-6E06EBFADD4A}"/>
              </a:ext>
            </a:extLst>
          </p:cNvPr>
          <p:cNvSpPr/>
          <p:nvPr/>
        </p:nvSpPr>
        <p:spPr>
          <a:xfrm>
            <a:off x="2050256" y="2686050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EC1F3B-E0E8-A1FB-46FC-C15FD542C2FC}"/>
              </a:ext>
            </a:extLst>
          </p:cNvPr>
          <p:cNvSpPr/>
          <p:nvPr/>
        </p:nvSpPr>
        <p:spPr>
          <a:xfrm>
            <a:off x="2164556" y="3236119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5899F4-7CC9-A04F-B70B-C2E29267FB7C}"/>
              </a:ext>
            </a:extLst>
          </p:cNvPr>
          <p:cNvSpPr/>
          <p:nvPr/>
        </p:nvSpPr>
        <p:spPr>
          <a:xfrm>
            <a:off x="4922044" y="2650331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1953ED-F6E6-DC4D-B20B-B7AE6A233F6D}"/>
              </a:ext>
            </a:extLst>
          </p:cNvPr>
          <p:cNvSpPr/>
          <p:nvPr/>
        </p:nvSpPr>
        <p:spPr>
          <a:xfrm>
            <a:off x="5000625" y="3214688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11F6E6-2281-B692-13D2-D5134EEF2B43}"/>
              </a:ext>
            </a:extLst>
          </p:cNvPr>
          <p:cNvSpPr/>
          <p:nvPr/>
        </p:nvSpPr>
        <p:spPr>
          <a:xfrm>
            <a:off x="7722393" y="2650331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B4B604-CA21-AB38-A6D5-E440DEF6FBDD}"/>
              </a:ext>
            </a:extLst>
          </p:cNvPr>
          <p:cNvSpPr/>
          <p:nvPr/>
        </p:nvSpPr>
        <p:spPr>
          <a:xfrm>
            <a:off x="7800975" y="3214688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>
            <a:extLst>
              <a:ext uri="{FF2B5EF4-FFF2-40B4-BE49-F238E27FC236}">
                <a16:creationId xmlns:a16="http://schemas.microsoft.com/office/drawing/2014/main" id="{1CD84BF3-6436-D80D-00B7-BADF9167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53483"/>
            <a:ext cx="4421982" cy="3050971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2125F78-5485-67F6-309B-415EA7D0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9" y="1664522"/>
            <a:ext cx="4364831" cy="2964599"/>
          </a:xfrm>
          <a:prstGeom prst="rect">
            <a:avLst/>
          </a:prstGeom>
        </p:spPr>
      </p:pic>
      <p:sp>
        <p:nvSpPr>
          <p:cNvPr id="270" name="Google Shape;270;p2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531100" y="1229963"/>
            <a:ext cx="64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관리  페이지 - 전체 배달원 현황 및 신규 배달원 승인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52400" y="1201475"/>
            <a:ext cx="48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29"/>
          <p:cNvSpPr/>
          <p:nvPr/>
        </p:nvSpPr>
        <p:spPr>
          <a:xfrm flipH="1">
            <a:off x="152500" y="1472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354542-1727-E6FF-D447-A0AFECFAB8DB}"/>
              </a:ext>
            </a:extLst>
          </p:cNvPr>
          <p:cNvSpPr/>
          <p:nvPr/>
        </p:nvSpPr>
        <p:spPr>
          <a:xfrm>
            <a:off x="3514725" y="2664619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5417B2-7FAA-40B4-9DF8-CABCD5B5E971}"/>
              </a:ext>
            </a:extLst>
          </p:cNvPr>
          <p:cNvSpPr/>
          <p:nvPr/>
        </p:nvSpPr>
        <p:spPr>
          <a:xfrm>
            <a:off x="4236244" y="2707479"/>
            <a:ext cx="1221581" cy="13573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3469425" y="2368300"/>
            <a:ext cx="1692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QnA</a:t>
            </a:r>
            <a:endParaRPr sz="4000"/>
          </a:p>
        </p:txBody>
      </p:sp>
      <p:sp>
        <p:nvSpPr>
          <p:cNvPr id="289" name="Google Shape;289;p31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360825" y="806550"/>
            <a:ext cx="8511300" cy="40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29450" y="582850"/>
            <a:ext cx="7688700" cy="535200"/>
          </a:xfrm>
          <a:prstGeom prst="rect">
            <a:avLst/>
          </a:prstGeom>
          <a:solidFill>
            <a:srgbClr val="A1766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목차[CONTENTS]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823650" y="1292238"/>
            <a:ext cx="4566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4"/>
          <p:cNvSpPr/>
          <p:nvPr/>
        </p:nvSpPr>
        <p:spPr>
          <a:xfrm flipH="1">
            <a:off x="2823750" y="15633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346475" y="144311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194650" y="20888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개발 환경 및 사용 기술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653125" y="19926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>
            <a:off x="2682250" y="22638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823675" y="26544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4"/>
          <p:cNvSpPr/>
          <p:nvPr/>
        </p:nvSpPr>
        <p:spPr>
          <a:xfrm flipH="1">
            <a:off x="2852875" y="2925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375600" y="28053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USECASE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223775" y="345106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682250" y="3354888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4"/>
          <p:cNvSpPr/>
          <p:nvPr/>
        </p:nvSpPr>
        <p:spPr>
          <a:xfrm flipH="1">
            <a:off x="2711375" y="3626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5828625" y="126735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5857825" y="153850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380550" y="141822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설계도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228725" y="206395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결과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5687200" y="196777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4"/>
          <p:cNvSpPr/>
          <p:nvPr/>
        </p:nvSpPr>
        <p:spPr>
          <a:xfrm flipH="1">
            <a:off x="5716325" y="223892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828625" y="266820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07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14"/>
          <p:cNvSpPr/>
          <p:nvPr/>
        </p:nvSpPr>
        <p:spPr>
          <a:xfrm flipH="1">
            <a:off x="5857825" y="293935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380550" y="281907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6228725" y="346480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5687200" y="336862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08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4"/>
          <p:cNvSpPr/>
          <p:nvPr/>
        </p:nvSpPr>
        <p:spPr>
          <a:xfrm flipH="1">
            <a:off x="5716325" y="363977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849725" y="2263825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INDEX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4"/>
          <p:cNvCxnSpPr/>
          <p:nvPr/>
        </p:nvCxnSpPr>
        <p:spPr>
          <a:xfrm>
            <a:off x="2037600" y="1506975"/>
            <a:ext cx="0" cy="24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/>
          <p:nvPr/>
        </p:nvSpPr>
        <p:spPr>
          <a:xfrm>
            <a:off x="849725" y="2318875"/>
            <a:ext cx="85500" cy="290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2671500" y="1502725"/>
            <a:ext cx="351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525"/>
            <a:ext cx="9144000" cy="46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442750" y="667450"/>
            <a:ext cx="572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01.프로젝트 개요 및 목표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20700" y="1294725"/>
            <a:ext cx="77310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스프링 MVC 기능을 활용한 개인 카페 주문/배달 시스템 구축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기능별 모듈화를 위한 실험적 프로젝트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고객 - 상품을 주문하고 처리/배달 현황을 실시간으로 추적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카페 - 주문을 처리하고 배달을 의뢰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배달 - 상품 배달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flipH="1">
            <a:off x="820725" y="1358800"/>
            <a:ext cx="7600800" cy="34086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Lato"/>
                <a:ea typeface="Lato"/>
                <a:cs typeface="Lato"/>
                <a:sym typeface="Lato"/>
              </a:rPr>
              <a:t>02.개발 환경 및 사용 기술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523275" y="1520025"/>
            <a:ext cx="2235000" cy="14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개발 환경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JAVA(JDK 1.8)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SPRING FRAMEWORK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Apache Tomcat 9.0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Oracle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HTML/CSS/JAVAScript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Git Hub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20700" y="1358800"/>
            <a:ext cx="561000" cy="560400"/>
          </a:xfrm>
          <a:prstGeom prst="triangle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3899850" y="1520025"/>
            <a:ext cx="4414200" cy="3124500"/>
          </a:xfrm>
          <a:prstGeom prst="foldedCorner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B4EBC0F-953A-F99D-F11F-BB74032F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31" y="1828800"/>
            <a:ext cx="442913" cy="4286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D6FECB9-2273-346F-2A3B-C6BD9A66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3" y="2493167"/>
            <a:ext cx="471488" cy="45720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98EF7D2-DEEA-6A7D-87DC-EB862ABA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13" y="2468879"/>
            <a:ext cx="585788" cy="48434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1C42A4-A528-283B-1EA2-2D1EFFD40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87" y="2437448"/>
            <a:ext cx="500063" cy="268605"/>
          </a:xfrm>
          <a:prstGeom prst="rect">
            <a:avLst/>
          </a:prstGeom>
        </p:spPr>
      </p:pic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714FD57-C7B2-8C78-9286-715872C4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6" y="2814638"/>
            <a:ext cx="914400" cy="23574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120430E3-BFC6-E581-42DA-59C38E8F3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094" y="1707356"/>
            <a:ext cx="628650" cy="62865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12623B3-EF10-2ADA-F4DB-2B47F48C1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1707356"/>
            <a:ext cx="628650" cy="62865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4470F32-6314-502D-613B-582BC567E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7863" y="1707356"/>
            <a:ext cx="628650" cy="6286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1593616-9781-9522-06EA-160007584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556" y="1657349"/>
            <a:ext cx="735807" cy="73580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FD08FCD-040B-98B0-3B2F-1598D84051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6274" y="2571750"/>
            <a:ext cx="1614488" cy="1607344"/>
          </a:xfrm>
          <a:prstGeom prst="rect">
            <a:avLst/>
          </a:prstGeom>
        </p:spPr>
      </p:pic>
      <p:pic>
        <p:nvPicPr>
          <p:cNvPr id="13" name="그래픽 13">
            <a:extLst>
              <a:ext uri="{FF2B5EF4-FFF2-40B4-BE49-F238E27FC236}">
                <a16:creationId xmlns:a16="http://schemas.microsoft.com/office/drawing/2014/main" id="{D164428A-BD17-6467-A02C-CD2144D5F8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6557" y="2641259"/>
            <a:ext cx="1271585" cy="346754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7C35EF72-CC8C-5E2B-B7C1-4335FE8F48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0569" y="3484811"/>
            <a:ext cx="1521619" cy="1045667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A75D08D-CDAF-038A-D5B5-27783DB6B5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3694" y="3169866"/>
            <a:ext cx="1371600" cy="346819"/>
          </a:xfrm>
          <a:prstGeom prst="rect">
            <a:avLst/>
          </a:prstGeom>
        </p:spPr>
      </p:pic>
      <p:pic>
        <p:nvPicPr>
          <p:cNvPr id="16" name="그래픽 16">
            <a:extLst>
              <a:ext uri="{FF2B5EF4-FFF2-40B4-BE49-F238E27FC236}">
                <a16:creationId xmlns:a16="http://schemas.microsoft.com/office/drawing/2014/main" id="{1315FCCF-66F8-62ED-77FD-0512E8FF4A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48513" y="3740943"/>
            <a:ext cx="533400" cy="5334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2661D283-2F52-85AB-7C1A-AFC50CC7FF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5025" y="3514725"/>
            <a:ext cx="1050131" cy="1042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Times New Roman"/>
                <a:ea typeface="Times New Roman"/>
                <a:cs typeface="Times New Roman"/>
                <a:sym typeface="Times New Roman"/>
              </a:rPr>
              <a:t>03.USECASE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6BED6B0-8B07-D3BF-DC4A-2974348D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15" y="1377834"/>
            <a:ext cx="6816798" cy="3696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04.ER 다이아그램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" y="1402363"/>
            <a:ext cx="8171575" cy="35661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82725" y="13893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메인 화면(목록)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04025" y="1296963"/>
            <a:ext cx="4566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19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EE3F19E-C8C1-8CA7-3813-3267C9961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" t="9952" r="124" b="206"/>
          <a:stretch/>
        </p:blipFill>
        <p:spPr>
          <a:xfrm>
            <a:off x="862636" y="1755574"/>
            <a:ext cx="5687749" cy="30736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820700" y="1371463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고객 로그인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53750" y="1296975"/>
            <a:ext cx="5070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0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E07CAC5-1DC3-B136-EF30-9A640EA52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4" r="138" b="207"/>
          <a:stretch/>
        </p:blipFill>
        <p:spPr>
          <a:xfrm>
            <a:off x="893233" y="1758613"/>
            <a:ext cx="5092702" cy="30616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820700" y="13513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회원 가입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39600" y="1296975"/>
            <a:ext cx="52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p21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530521D-97A5-5209-272A-A10BB1EC5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1" r="128" b="213"/>
          <a:stretch/>
        </p:blipFill>
        <p:spPr>
          <a:xfrm>
            <a:off x="1097844" y="1803091"/>
            <a:ext cx="5494869" cy="29696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21</Slides>
  <Notes>21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Streamline</vt:lpstr>
      <vt:lpstr>팀 프로젝트      MyCafe</vt:lpstr>
      <vt:lpstr>목차[CONTENTS]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     MyCafe</dc:title>
  <cp:revision>285</cp:revision>
  <dcterms:modified xsi:type="dcterms:W3CDTF">2022-11-22T12:32:40Z</dcterms:modified>
</cp:coreProperties>
</file>